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28"/>
  </p:notesMasterIdLst>
  <p:handoutMasterIdLst>
    <p:handoutMasterId r:id="rId29"/>
  </p:handoutMasterIdLst>
  <p:sldIdLst>
    <p:sldId id="257" r:id="rId5"/>
    <p:sldId id="317" r:id="rId6"/>
    <p:sldId id="296" r:id="rId7"/>
    <p:sldId id="297" r:id="rId8"/>
    <p:sldId id="298" r:id="rId9"/>
    <p:sldId id="299" r:id="rId10"/>
    <p:sldId id="302" r:id="rId11"/>
    <p:sldId id="303" r:id="rId12"/>
    <p:sldId id="308" r:id="rId13"/>
    <p:sldId id="306" r:id="rId14"/>
    <p:sldId id="311" r:id="rId15"/>
    <p:sldId id="313" r:id="rId16"/>
    <p:sldId id="284" r:id="rId17"/>
    <p:sldId id="316" r:id="rId18"/>
    <p:sldId id="289" r:id="rId19"/>
    <p:sldId id="309" r:id="rId20"/>
    <p:sldId id="304" r:id="rId21"/>
    <p:sldId id="305" r:id="rId22"/>
    <p:sldId id="295" r:id="rId23"/>
    <p:sldId id="318" r:id="rId24"/>
    <p:sldId id="279" r:id="rId25"/>
    <p:sldId id="283" r:id="rId26"/>
    <p:sldId id="263" r:id="rId27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4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ra Heynen" initials="LH" lastIdx="1" clrIdx="0">
    <p:extLst>
      <p:ext uri="{19B8F6BF-5375-455C-9EA6-DF929625EA0E}">
        <p15:presenceInfo xmlns:p15="http://schemas.microsoft.com/office/powerpoint/2012/main" userId="S-1-5-21-725345543-1417001333-682003330-766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D17DD3-511A-4B5B-A231-79987B0E5D6F}" v="11" dt="2022-10-12T11:06:38.100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ittlere Formatvorlage 1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38" d="100"/>
          <a:sy n="138" d="100"/>
        </p:scale>
        <p:origin x="114" y="528"/>
      </p:cViewPr>
      <p:guideLst>
        <p:guide orient="horz" pos="1620"/>
        <p:guide pos="40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an Ludi" userId="7d798117-e59a-469d-9902-a3d369006240" providerId="ADAL" clId="{A6D17DD3-511A-4B5B-A231-79987B0E5D6F}"/>
    <pc:docChg chg="custSel addSld delSld modSld sldOrd">
      <pc:chgData name="Christian Ludi" userId="7d798117-e59a-469d-9902-a3d369006240" providerId="ADAL" clId="{A6D17DD3-511A-4B5B-A231-79987B0E5D6F}" dt="2022-10-12T12:37:05.240" v="1489" actId="6549"/>
      <pc:docMkLst>
        <pc:docMk/>
      </pc:docMkLst>
      <pc:sldChg chg="modSp mod">
        <pc:chgData name="Christian Ludi" userId="7d798117-e59a-469d-9902-a3d369006240" providerId="ADAL" clId="{A6D17DD3-511A-4B5B-A231-79987B0E5D6F}" dt="2022-10-12T11:54:06.164" v="1437" actId="1076"/>
        <pc:sldMkLst>
          <pc:docMk/>
          <pc:sldMk cId="2967797766" sldId="257"/>
        </pc:sldMkLst>
        <pc:spChg chg="mod">
          <ac:chgData name="Christian Ludi" userId="7d798117-e59a-469d-9902-a3d369006240" providerId="ADAL" clId="{A6D17DD3-511A-4B5B-A231-79987B0E5D6F}" dt="2022-10-12T11:54:06.164" v="1437" actId="1076"/>
          <ac:spMkLst>
            <pc:docMk/>
            <pc:sldMk cId="2967797766" sldId="257"/>
            <ac:spMk id="2" creationId="{00000000-0000-0000-0000-000000000000}"/>
          </ac:spMkLst>
        </pc:spChg>
        <pc:spChg chg="mod">
          <ac:chgData name="Christian Ludi" userId="7d798117-e59a-469d-9902-a3d369006240" providerId="ADAL" clId="{A6D17DD3-511A-4B5B-A231-79987B0E5D6F}" dt="2022-10-12T08:45:51.689" v="180" actId="6549"/>
          <ac:spMkLst>
            <pc:docMk/>
            <pc:sldMk cId="2967797766" sldId="257"/>
            <ac:spMk id="3" creationId="{00000000-0000-0000-0000-000000000000}"/>
          </ac:spMkLst>
        </pc:spChg>
      </pc:sldChg>
      <pc:sldChg chg="del">
        <pc:chgData name="Christian Ludi" userId="7d798117-e59a-469d-9902-a3d369006240" providerId="ADAL" clId="{A6D17DD3-511A-4B5B-A231-79987B0E5D6F}" dt="2022-10-12T09:26:22.163" v="589" actId="47"/>
        <pc:sldMkLst>
          <pc:docMk/>
          <pc:sldMk cId="3739103251" sldId="269"/>
        </pc:sldMkLst>
      </pc:sldChg>
      <pc:sldChg chg="del">
        <pc:chgData name="Christian Ludi" userId="7d798117-e59a-469d-9902-a3d369006240" providerId="ADAL" clId="{A6D17DD3-511A-4B5B-A231-79987B0E5D6F}" dt="2022-10-12T09:25:47.713" v="584" actId="47"/>
        <pc:sldMkLst>
          <pc:docMk/>
          <pc:sldMk cId="3747612465" sldId="276"/>
        </pc:sldMkLst>
      </pc:sldChg>
      <pc:sldChg chg="del">
        <pc:chgData name="Christian Ludi" userId="7d798117-e59a-469d-9902-a3d369006240" providerId="ADAL" clId="{A6D17DD3-511A-4B5B-A231-79987B0E5D6F}" dt="2022-10-12T09:25:33.775" v="582" actId="47"/>
        <pc:sldMkLst>
          <pc:docMk/>
          <pc:sldMk cId="2476985694" sldId="278"/>
        </pc:sldMkLst>
      </pc:sldChg>
      <pc:sldChg chg="modSp mod">
        <pc:chgData name="Christian Ludi" userId="7d798117-e59a-469d-9902-a3d369006240" providerId="ADAL" clId="{A6D17DD3-511A-4B5B-A231-79987B0E5D6F}" dt="2022-10-12T11:11:13.952" v="993" actId="20577"/>
        <pc:sldMkLst>
          <pc:docMk/>
          <pc:sldMk cId="2513370843" sldId="279"/>
        </pc:sldMkLst>
        <pc:spChg chg="mod">
          <ac:chgData name="Christian Ludi" userId="7d798117-e59a-469d-9902-a3d369006240" providerId="ADAL" clId="{A6D17DD3-511A-4B5B-A231-79987B0E5D6F}" dt="2022-10-12T11:11:13.952" v="993" actId="20577"/>
          <ac:spMkLst>
            <pc:docMk/>
            <pc:sldMk cId="2513370843" sldId="279"/>
            <ac:spMk id="2" creationId="{913CE34F-DA5A-4FF7-9AA5-7436732AA0A0}"/>
          </ac:spMkLst>
        </pc:spChg>
      </pc:sldChg>
      <pc:sldChg chg="del">
        <pc:chgData name="Christian Ludi" userId="7d798117-e59a-469d-9902-a3d369006240" providerId="ADAL" clId="{A6D17DD3-511A-4B5B-A231-79987B0E5D6F}" dt="2022-10-12T09:25:49.461" v="585" actId="47"/>
        <pc:sldMkLst>
          <pc:docMk/>
          <pc:sldMk cId="3319460167" sldId="280"/>
        </pc:sldMkLst>
      </pc:sldChg>
      <pc:sldChg chg="ord">
        <pc:chgData name="Christian Ludi" userId="7d798117-e59a-469d-9902-a3d369006240" providerId="ADAL" clId="{A6D17DD3-511A-4B5B-A231-79987B0E5D6F}" dt="2022-10-12T09:38:58.127" v="835"/>
        <pc:sldMkLst>
          <pc:docMk/>
          <pc:sldMk cId="2015031405" sldId="284"/>
        </pc:sldMkLst>
      </pc:sldChg>
      <pc:sldChg chg="del">
        <pc:chgData name="Christian Ludi" userId="7d798117-e59a-469d-9902-a3d369006240" providerId="ADAL" clId="{A6D17DD3-511A-4B5B-A231-79987B0E5D6F}" dt="2022-10-12T09:26:09.439" v="586" actId="47"/>
        <pc:sldMkLst>
          <pc:docMk/>
          <pc:sldMk cId="2803262930" sldId="285"/>
        </pc:sldMkLst>
      </pc:sldChg>
      <pc:sldChg chg="del">
        <pc:chgData name="Christian Ludi" userId="7d798117-e59a-469d-9902-a3d369006240" providerId="ADAL" clId="{A6D17DD3-511A-4B5B-A231-79987B0E5D6F}" dt="2022-10-12T09:26:12.651" v="587" actId="47"/>
        <pc:sldMkLst>
          <pc:docMk/>
          <pc:sldMk cId="2147995350" sldId="286"/>
        </pc:sldMkLst>
      </pc:sldChg>
      <pc:sldChg chg="del">
        <pc:chgData name="Christian Ludi" userId="7d798117-e59a-469d-9902-a3d369006240" providerId="ADAL" clId="{A6D17DD3-511A-4B5B-A231-79987B0E5D6F}" dt="2022-10-12T09:39:16.627" v="837" actId="47"/>
        <pc:sldMkLst>
          <pc:docMk/>
          <pc:sldMk cId="1145383936" sldId="287"/>
        </pc:sldMkLst>
      </pc:sldChg>
      <pc:sldChg chg="del">
        <pc:chgData name="Christian Ludi" userId="7d798117-e59a-469d-9902-a3d369006240" providerId="ADAL" clId="{A6D17DD3-511A-4B5B-A231-79987B0E5D6F}" dt="2022-10-12T09:39:14.387" v="836" actId="47"/>
        <pc:sldMkLst>
          <pc:docMk/>
          <pc:sldMk cId="2892742654" sldId="288"/>
        </pc:sldMkLst>
      </pc:sldChg>
      <pc:sldChg chg="ord">
        <pc:chgData name="Christian Ludi" userId="7d798117-e59a-469d-9902-a3d369006240" providerId="ADAL" clId="{A6D17DD3-511A-4B5B-A231-79987B0E5D6F}" dt="2022-10-12T09:25:25.452" v="581"/>
        <pc:sldMkLst>
          <pc:docMk/>
          <pc:sldMk cId="3614124245" sldId="289"/>
        </pc:sldMkLst>
      </pc:sldChg>
      <pc:sldChg chg="del">
        <pc:chgData name="Christian Ludi" userId="7d798117-e59a-469d-9902-a3d369006240" providerId="ADAL" clId="{A6D17DD3-511A-4B5B-A231-79987B0E5D6F}" dt="2022-10-12T09:26:20.259" v="588" actId="47"/>
        <pc:sldMkLst>
          <pc:docMk/>
          <pc:sldMk cId="270179851" sldId="291"/>
        </pc:sldMkLst>
      </pc:sldChg>
      <pc:sldChg chg="addSp delSp modSp del mod">
        <pc:chgData name="Christian Ludi" userId="7d798117-e59a-469d-9902-a3d369006240" providerId="ADAL" clId="{A6D17DD3-511A-4B5B-A231-79987B0E5D6F}" dt="2022-10-10T11:35:23.632" v="80" actId="47"/>
        <pc:sldMkLst>
          <pc:docMk/>
          <pc:sldMk cId="1242810574" sldId="292"/>
        </pc:sldMkLst>
        <pc:picChg chg="add del mod">
          <ac:chgData name="Christian Ludi" userId="7d798117-e59a-469d-9902-a3d369006240" providerId="ADAL" clId="{A6D17DD3-511A-4B5B-A231-79987B0E5D6F}" dt="2022-10-10T11:35:15.447" v="78" actId="21"/>
          <ac:picMkLst>
            <pc:docMk/>
            <pc:sldMk cId="1242810574" sldId="292"/>
            <ac:picMk id="5" creationId="{B2600C9C-A057-6705-14FA-0586CA876D30}"/>
          </ac:picMkLst>
        </pc:picChg>
      </pc:sldChg>
      <pc:sldChg chg="del">
        <pc:chgData name="Christian Ludi" userId="7d798117-e59a-469d-9902-a3d369006240" providerId="ADAL" clId="{A6D17DD3-511A-4B5B-A231-79987B0E5D6F}" dt="2022-10-10T11:15:05.087" v="0" actId="47"/>
        <pc:sldMkLst>
          <pc:docMk/>
          <pc:sldMk cId="1658828517" sldId="293"/>
        </pc:sldMkLst>
      </pc:sldChg>
      <pc:sldChg chg="del">
        <pc:chgData name="Christian Ludi" userId="7d798117-e59a-469d-9902-a3d369006240" providerId="ADAL" clId="{A6D17DD3-511A-4B5B-A231-79987B0E5D6F}" dt="2022-10-10T11:15:06.358" v="1" actId="47"/>
        <pc:sldMkLst>
          <pc:docMk/>
          <pc:sldMk cId="896952767" sldId="294"/>
        </pc:sldMkLst>
      </pc:sldChg>
      <pc:sldChg chg="addSp delSp modSp mod ord">
        <pc:chgData name="Christian Ludi" userId="7d798117-e59a-469d-9902-a3d369006240" providerId="ADAL" clId="{A6D17DD3-511A-4B5B-A231-79987B0E5D6F}" dt="2022-10-12T09:32:55.935" v="833" actId="255"/>
        <pc:sldMkLst>
          <pc:docMk/>
          <pc:sldMk cId="1885883464" sldId="295"/>
        </pc:sldMkLst>
        <pc:spChg chg="mod">
          <ac:chgData name="Christian Ludi" userId="7d798117-e59a-469d-9902-a3d369006240" providerId="ADAL" clId="{A6D17DD3-511A-4B5B-A231-79987B0E5D6F}" dt="2022-10-12T09:27:13.632" v="627" actId="20577"/>
          <ac:spMkLst>
            <pc:docMk/>
            <pc:sldMk cId="1885883464" sldId="295"/>
            <ac:spMk id="2" creationId="{93739CC7-B3B2-7DCD-2819-E90D27034D5C}"/>
          </ac:spMkLst>
        </pc:spChg>
        <pc:spChg chg="mod">
          <ac:chgData name="Christian Ludi" userId="7d798117-e59a-469d-9902-a3d369006240" providerId="ADAL" clId="{A6D17DD3-511A-4B5B-A231-79987B0E5D6F}" dt="2022-10-12T09:32:55.935" v="833" actId="255"/>
          <ac:spMkLst>
            <pc:docMk/>
            <pc:sldMk cId="1885883464" sldId="295"/>
            <ac:spMk id="3" creationId="{71240773-A4A3-40CA-F9D4-BB2DE17F4993}"/>
          </ac:spMkLst>
        </pc:spChg>
        <pc:picChg chg="add del mod">
          <ac:chgData name="Christian Ludi" userId="7d798117-e59a-469d-9902-a3d369006240" providerId="ADAL" clId="{A6D17DD3-511A-4B5B-A231-79987B0E5D6F}" dt="2022-10-12T09:30:19.682" v="740"/>
          <ac:picMkLst>
            <pc:docMk/>
            <pc:sldMk cId="1885883464" sldId="295"/>
            <ac:picMk id="4" creationId="{147B8403-45E7-A2FC-0776-BDAED7CF1E68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08:47:19.087" v="228" actId="1076"/>
        <pc:sldMkLst>
          <pc:docMk/>
          <pc:sldMk cId="155544960" sldId="296"/>
        </pc:sldMkLst>
        <pc:spChg chg="mod">
          <ac:chgData name="Christian Ludi" userId="7d798117-e59a-469d-9902-a3d369006240" providerId="ADAL" clId="{A6D17DD3-511A-4B5B-A231-79987B0E5D6F}" dt="2022-10-12T08:47:19.087" v="228" actId="1076"/>
          <ac:spMkLst>
            <pc:docMk/>
            <pc:sldMk cId="155544960" sldId="296"/>
            <ac:spMk id="2" creationId="{77FAF51F-C218-66BF-8F85-290C6B4C3F2A}"/>
          </ac:spMkLst>
        </pc:spChg>
        <pc:spChg chg="del">
          <ac:chgData name="Christian Ludi" userId="7d798117-e59a-469d-9902-a3d369006240" providerId="ADAL" clId="{A6D17DD3-511A-4B5B-A231-79987B0E5D6F}" dt="2022-10-10T11:15:43.944" v="3" actId="22"/>
          <ac:spMkLst>
            <pc:docMk/>
            <pc:sldMk cId="155544960" sldId="296"/>
            <ac:spMk id="3" creationId="{23AFFF36-CB2E-EFA0-49BF-5A338DD961B0}"/>
          </ac:spMkLst>
        </pc:spChg>
        <pc:picChg chg="add mod ord">
          <ac:chgData name="Christian Ludi" userId="7d798117-e59a-469d-9902-a3d369006240" providerId="ADAL" clId="{A6D17DD3-511A-4B5B-A231-79987B0E5D6F}" dt="2022-10-12T08:46:16.717" v="181" actId="14100"/>
          <ac:picMkLst>
            <pc:docMk/>
            <pc:sldMk cId="155544960" sldId="296"/>
            <ac:picMk id="5" creationId="{9C9D5D5D-105F-C125-EEE4-ED3586628AD9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08:50:33.334" v="286" actId="14100"/>
        <pc:sldMkLst>
          <pc:docMk/>
          <pc:sldMk cId="3495272426" sldId="297"/>
        </pc:sldMkLst>
        <pc:spChg chg="mod">
          <ac:chgData name="Christian Ludi" userId="7d798117-e59a-469d-9902-a3d369006240" providerId="ADAL" clId="{A6D17DD3-511A-4B5B-A231-79987B0E5D6F}" dt="2022-10-12T08:48:21.605" v="261" actId="20577"/>
          <ac:spMkLst>
            <pc:docMk/>
            <pc:sldMk cId="3495272426" sldId="297"/>
            <ac:spMk id="2" creationId="{7F05235E-DD79-1552-EAC0-ABE9D5696E2F}"/>
          </ac:spMkLst>
        </pc:spChg>
        <pc:spChg chg="add mod">
          <ac:chgData name="Christian Ludi" userId="7d798117-e59a-469d-9902-a3d369006240" providerId="ADAL" clId="{A6D17DD3-511A-4B5B-A231-79987B0E5D6F}" dt="2022-10-12T08:50:33.334" v="286" actId="14100"/>
          <ac:spMkLst>
            <pc:docMk/>
            <pc:sldMk cId="3495272426" sldId="297"/>
            <ac:spMk id="3" creationId="{9B86E61E-2F70-2FC5-5FB0-D59C90522A28}"/>
          </ac:spMkLst>
        </pc:spChg>
        <pc:spChg chg="del mod">
          <ac:chgData name="Christian Ludi" userId="7d798117-e59a-469d-9902-a3d369006240" providerId="ADAL" clId="{A6D17DD3-511A-4B5B-A231-79987B0E5D6F}" dt="2022-10-10T11:16:23.580" v="7" actId="478"/>
          <ac:spMkLst>
            <pc:docMk/>
            <pc:sldMk cId="3495272426" sldId="297"/>
            <ac:spMk id="3" creationId="{CF117F53-69EB-8C6B-B103-022FD4157206}"/>
          </ac:spMkLst>
        </pc:spChg>
        <pc:spChg chg="add del mod">
          <ac:chgData name="Christian Ludi" userId="7d798117-e59a-469d-9902-a3d369006240" providerId="ADAL" clId="{A6D17DD3-511A-4B5B-A231-79987B0E5D6F}" dt="2022-10-10T11:16:41.920" v="8" actId="22"/>
          <ac:spMkLst>
            <pc:docMk/>
            <pc:sldMk cId="3495272426" sldId="297"/>
            <ac:spMk id="5" creationId="{82600312-FB51-3FB6-D79E-840247DC9AFE}"/>
          </ac:spMkLst>
        </pc:spChg>
        <pc:picChg chg="add mod ord">
          <ac:chgData name="Christian Ludi" userId="7d798117-e59a-469d-9902-a3d369006240" providerId="ADAL" clId="{A6D17DD3-511A-4B5B-A231-79987B0E5D6F}" dt="2022-10-12T08:47:41.498" v="231" actId="14100"/>
          <ac:picMkLst>
            <pc:docMk/>
            <pc:sldMk cId="3495272426" sldId="297"/>
            <ac:picMk id="7" creationId="{3C0A5B38-7A51-5060-3D5C-2B8EB09CAFEF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08:51:22.985" v="311" actId="20577"/>
        <pc:sldMkLst>
          <pc:docMk/>
          <pc:sldMk cId="3776015884" sldId="298"/>
        </pc:sldMkLst>
        <pc:spChg chg="mod">
          <ac:chgData name="Christian Ludi" userId="7d798117-e59a-469d-9902-a3d369006240" providerId="ADAL" clId="{A6D17DD3-511A-4B5B-A231-79987B0E5D6F}" dt="2022-10-12T08:51:22.985" v="311" actId="20577"/>
          <ac:spMkLst>
            <pc:docMk/>
            <pc:sldMk cId="3776015884" sldId="298"/>
            <ac:spMk id="2" creationId="{E9C6A54D-31DA-7C7B-3285-A75C9AB33709}"/>
          </ac:spMkLst>
        </pc:spChg>
        <pc:spChg chg="del">
          <ac:chgData name="Christian Ludi" userId="7d798117-e59a-469d-9902-a3d369006240" providerId="ADAL" clId="{A6D17DD3-511A-4B5B-A231-79987B0E5D6F}" dt="2022-10-10T11:17:22.962" v="10" actId="22"/>
          <ac:spMkLst>
            <pc:docMk/>
            <pc:sldMk cId="3776015884" sldId="298"/>
            <ac:spMk id="3" creationId="{4C4BE488-27B7-8A88-B8BB-2F05B504DEBB}"/>
          </ac:spMkLst>
        </pc:spChg>
        <pc:picChg chg="add mod ord">
          <ac:chgData name="Christian Ludi" userId="7d798117-e59a-469d-9902-a3d369006240" providerId="ADAL" clId="{A6D17DD3-511A-4B5B-A231-79987B0E5D6F}" dt="2022-10-12T08:50:52.337" v="287" actId="14100"/>
          <ac:picMkLst>
            <pc:docMk/>
            <pc:sldMk cId="3776015884" sldId="298"/>
            <ac:picMk id="5" creationId="{29A4763F-2522-524F-E3A3-24B06925B8ED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08:53:12.677" v="345" actId="692"/>
        <pc:sldMkLst>
          <pc:docMk/>
          <pc:sldMk cId="270309107" sldId="299"/>
        </pc:sldMkLst>
        <pc:spChg chg="mod">
          <ac:chgData name="Christian Ludi" userId="7d798117-e59a-469d-9902-a3d369006240" providerId="ADAL" clId="{A6D17DD3-511A-4B5B-A231-79987B0E5D6F}" dt="2022-10-12T08:52:36.554" v="338" actId="20577"/>
          <ac:spMkLst>
            <pc:docMk/>
            <pc:sldMk cId="270309107" sldId="299"/>
            <ac:spMk id="2" creationId="{49D69DC6-C99F-4466-D6BC-08A225A0BA18}"/>
          </ac:spMkLst>
        </pc:spChg>
        <pc:spChg chg="add mod">
          <ac:chgData name="Christian Ludi" userId="7d798117-e59a-469d-9902-a3d369006240" providerId="ADAL" clId="{A6D17DD3-511A-4B5B-A231-79987B0E5D6F}" dt="2022-10-12T08:53:12.677" v="345" actId="692"/>
          <ac:spMkLst>
            <pc:docMk/>
            <pc:sldMk cId="270309107" sldId="299"/>
            <ac:spMk id="3" creationId="{562E2FAE-EACC-7E35-AC0B-427246AD3DA2}"/>
          </ac:spMkLst>
        </pc:spChg>
        <pc:spChg chg="del">
          <ac:chgData name="Christian Ludi" userId="7d798117-e59a-469d-9902-a3d369006240" providerId="ADAL" clId="{A6D17DD3-511A-4B5B-A231-79987B0E5D6F}" dt="2022-10-10T11:17:57.945" v="12" actId="22"/>
          <ac:spMkLst>
            <pc:docMk/>
            <pc:sldMk cId="270309107" sldId="299"/>
            <ac:spMk id="3" creationId="{92F0BD5A-4F12-0E9E-8B11-AF81D47D3DF4}"/>
          </ac:spMkLst>
        </pc:spChg>
        <pc:picChg chg="add mod ord">
          <ac:chgData name="Christian Ludi" userId="7d798117-e59a-469d-9902-a3d369006240" providerId="ADAL" clId="{A6D17DD3-511A-4B5B-A231-79987B0E5D6F}" dt="2022-10-10T11:17:57.945" v="12" actId="22"/>
          <ac:picMkLst>
            <pc:docMk/>
            <pc:sldMk cId="270309107" sldId="299"/>
            <ac:picMk id="5" creationId="{150685D0-9373-0964-9758-847F28C0E86B}"/>
          </ac:picMkLst>
        </pc:picChg>
      </pc:sldChg>
      <pc:sldChg chg="addSp delSp modSp new del mod">
        <pc:chgData name="Christian Ludi" userId="7d798117-e59a-469d-9902-a3d369006240" providerId="ADAL" clId="{A6D17DD3-511A-4B5B-A231-79987B0E5D6F}" dt="2022-10-12T08:53:38.427" v="346" actId="47"/>
        <pc:sldMkLst>
          <pc:docMk/>
          <pc:sldMk cId="3495757133" sldId="300"/>
        </pc:sldMkLst>
        <pc:spChg chg="del">
          <ac:chgData name="Christian Ludi" userId="7d798117-e59a-469d-9902-a3d369006240" providerId="ADAL" clId="{A6D17DD3-511A-4B5B-A231-79987B0E5D6F}" dt="2022-10-10T11:19:06.740" v="14" actId="22"/>
          <ac:spMkLst>
            <pc:docMk/>
            <pc:sldMk cId="3495757133" sldId="300"/>
            <ac:spMk id="3" creationId="{DD13C594-7FAE-8078-1A08-FF736405A831}"/>
          </ac:spMkLst>
        </pc:spChg>
        <pc:picChg chg="add mod ord">
          <ac:chgData name="Christian Ludi" userId="7d798117-e59a-469d-9902-a3d369006240" providerId="ADAL" clId="{A6D17DD3-511A-4B5B-A231-79987B0E5D6F}" dt="2022-10-10T11:19:06.740" v="14" actId="22"/>
          <ac:picMkLst>
            <pc:docMk/>
            <pc:sldMk cId="3495757133" sldId="300"/>
            <ac:picMk id="5" creationId="{02612A45-A279-4103-EE32-949269A24DEE}"/>
          </ac:picMkLst>
        </pc:picChg>
      </pc:sldChg>
      <pc:sldChg chg="addSp delSp modSp new del mod">
        <pc:chgData name="Christian Ludi" userId="7d798117-e59a-469d-9902-a3d369006240" providerId="ADAL" clId="{A6D17DD3-511A-4B5B-A231-79987B0E5D6F}" dt="2022-10-12T08:56:32.198" v="378" actId="47"/>
        <pc:sldMkLst>
          <pc:docMk/>
          <pc:sldMk cId="1326998157" sldId="301"/>
        </pc:sldMkLst>
        <pc:spChg chg="del">
          <ac:chgData name="Christian Ludi" userId="7d798117-e59a-469d-9902-a3d369006240" providerId="ADAL" clId="{A6D17DD3-511A-4B5B-A231-79987B0E5D6F}" dt="2022-10-10T11:19:28.561" v="16" actId="22"/>
          <ac:spMkLst>
            <pc:docMk/>
            <pc:sldMk cId="1326998157" sldId="301"/>
            <ac:spMk id="3" creationId="{2D551823-AF27-76C5-FBC0-D670C9FA3B06}"/>
          </ac:spMkLst>
        </pc:spChg>
        <pc:picChg chg="add mod ord">
          <ac:chgData name="Christian Ludi" userId="7d798117-e59a-469d-9902-a3d369006240" providerId="ADAL" clId="{A6D17DD3-511A-4B5B-A231-79987B0E5D6F}" dt="2022-10-10T11:19:28.561" v="16" actId="22"/>
          <ac:picMkLst>
            <pc:docMk/>
            <pc:sldMk cId="1326998157" sldId="301"/>
            <ac:picMk id="5" creationId="{0703B405-6652-FEF6-8219-A8A0E943761C}"/>
          </ac:picMkLst>
        </pc:picChg>
      </pc:sldChg>
      <pc:sldChg chg="addSp delSp modSp new mod ord">
        <pc:chgData name="Christian Ludi" userId="7d798117-e59a-469d-9902-a3d369006240" providerId="ADAL" clId="{A6D17DD3-511A-4B5B-A231-79987B0E5D6F}" dt="2022-10-12T08:57:30.093" v="388" actId="692"/>
        <pc:sldMkLst>
          <pc:docMk/>
          <pc:sldMk cId="3192465628" sldId="302"/>
        </pc:sldMkLst>
        <pc:spChg chg="mod">
          <ac:chgData name="Christian Ludi" userId="7d798117-e59a-469d-9902-a3d369006240" providerId="ADAL" clId="{A6D17DD3-511A-4B5B-A231-79987B0E5D6F}" dt="2022-10-12T08:54:17.703" v="369" actId="20577"/>
          <ac:spMkLst>
            <pc:docMk/>
            <pc:sldMk cId="3192465628" sldId="302"/>
            <ac:spMk id="2" creationId="{5DF022B6-9BD2-6351-77A5-8A0512C800E9}"/>
          </ac:spMkLst>
        </pc:spChg>
        <pc:spChg chg="add del">
          <ac:chgData name="Christian Ludi" userId="7d798117-e59a-469d-9902-a3d369006240" providerId="ADAL" clId="{A6D17DD3-511A-4B5B-A231-79987B0E5D6F}" dt="2022-10-12T08:57:00.095" v="380" actId="478"/>
          <ac:spMkLst>
            <pc:docMk/>
            <pc:sldMk cId="3192465628" sldId="302"/>
            <ac:spMk id="3" creationId="{3759AFA3-3244-2DF6-C045-0B62CDB7C26E}"/>
          </ac:spMkLst>
        </pc:spChg>
        <pc:spChg chg="del">
          <ac:chgData name="Christian Ludi" userId="7d798117-e59a-469d-9902-a3d369006240" providerId="ADAL" clId="{A6D17DD3-511A-4B5B-A231-79987B0E5D6F}" dt="2022-10-10T11:21:59.958" v="18" actId="22"/>
          <ac:spMkLst>
            <pc:docMk/>
            <pc:sldMk cId="3192465628" sldId="302"/>
            <ac:spMk id="3" creationId="{69B4DE52-A1FE-BBB8-2938-EF8933C6382E}"/>
          </ac:spMkLst>
        </pc:spChg>
        <pc:spChg chg="add mod">
          <ac:chgData name="Christian Ludi" userId="7d798117-e59a-469d-9902-a3d369006240" providerId="ADAL" clId="{A6D17DD3-511A-4B5B-A231-79987B0E5D6F}" dt="2022-10-12T08:57:30.093" v="388" actId="692"/>
          <ac:spMkLst>
            <pc:docMk/>
            <pc:sldMk cId="3192465628" sldId="302"/>
            <ac:spMk id="4" creationId="{05D4C335-0889-5CF9-C374-993F56924912}"/>
          </ac:spMkLst>
        </pc:spChg>
        <pc:picChg chg="add mod ord">
          <ac:chgData name="Christian Ludi" userId="7d798117-e59a-469d-9902-a3d369006240" providerId="ADAL" clId="{A6D17DD3-511A-4B5B-A231-79987B0E5D6F}" dt="2022-10-10T11:21:59.958" v="18" actId="22"/>
          <ac:picMkLst>
            <pc:docMk/>
            <pc:sldMk cId="3192465628" sldId="302"/>
            <ac:picMk id="5" creationId="{6FE83464-2FB6-A60D-03A1-27886C36CAE9}"/>
          </ac:picMkLst>
        </pc:picChg>
      </pc:sldChg>
      <pc:sldChg chg="modSp new mod">
        <pc:chgData name="Christian Ludi" userId="7d798117-e59a-469d-9902-a3d369006240" providerId="ADAL" clId="{A6D17DD3-511A-4B5B-A231-79987B0E5D6F}" dt="2022-10-12T11:29:47.275" v="1189" actId="20577"/>
        <pc:sldMkLst>
          <pc:docMk/>
          <pc:sldMk cId="3724883398" sldId="303"/>
        </pc:sldMkLst>
        <pc:spChg chg="mod">
          <ac:chgData name="Christian Ludi" userId="7d798117-e59a-469d-9902-a3d369006240" providerId="ADAL" clId="{A6D17DD3-511A-4B5B-A231-79987B0E5D6F}" dt="2022-10-12T09:15:42.701" v="472" actId="20577"/>
          <ac:spMkLst>
            <pc:docMk/>
            <pc:sldMk cId="3724883398" sldId="303"/>
            <ac:spMk id="2" creationId="{FAA1F142-ECA3-99F6-2AA5-62EA5CCFD44C}"/>
          </ac:spMkLst>
        </pc:spChg>
        <pc:spChg chg="mod">
          <ac:chgData name="Christian Ludi" userId="7d798117-e59a-469d-9902-a3d369006240" providerId="ADAL" clId="{A6D17DD3-511A-4B5B-A231-79987B0E5D6F}" dt="2022-10-12T11:29:47.275" v="1189" actId="20577"/>
          <ac:spMkLst>
            <pc:docMk/>
            <pc:sldMk cId="3724883398" sldId="303"/>
            <ac:spMk id="3" creationId="{56E68D55-F57D-8A5E-07A2-47FB00D89A3A}"/>
          </ac:spMkLst>
        </pc:spChg>
      </pc:sldChg>
      <pc:sldChg chg="addSp delSp modSp new mod ord">
        <pc:chgData name="Christian Ludi" userId="7d798117-e59a-469d-9902-a3d369006240" providerId="ADAL" clId="{A6D17DD3-511A-4B5B-A231-79987B0E5D6F}" dt="2022-10-12T11:07:29.993" v="987" actId="20577"/>
        <pc:sldMkLst>
          <pc:docMk/>
          <pc:sldMk cId="2726916748" sldId="304"/>
        </pc:sldMkLst>
        <pc:spChg chg="mod">
          <ac:chgData name="Christian Ludi" userId="7d798117-e59a-469d-9902-a3d369006240" providerId="ADAL" clId="{A6D17DD3-511A-4B5B-A231-79987B0E5D6F}" dt="2022-10-12T08:59:59.143" v="451"/>
          <ac:spMkLst>
            <pc:docMk/>
            <pc:sldMk cId="2726916748" sldId="304"/>
            <ac:spMk id="2" creationId="{04861584-F865-998E-8B00-48A2131428AC}"/>
          </ac:spMkLst>
        </pc:spChg>
        <pc:spChg chg="del">
          <ac:chgData name="Christian Ludi" userId="7d798117-e59a-469d-9902-a3d369006240" providerId="ADAL" clId="{A6D17DD3-511A-4B5B-A231-79987B0E5D6F}" dt="2022-10-10T11:26:24.949" v="76" actId="22"/>
          <ac:spMkLst>
            <pc:docMk/>
            <pc:sldMk cId="2726916748" sldId="304"/>
            <ac:spMk id="3" creationId="{4811A1EC-FD11-04EB-C88B-154432F0689D}"/>
          </ac:spMkLst>
        </pc:spChg>
        <pc:spChg chg="add mod">
          <ac:chgData name="Christian Ludi" userId="7d798117-e59a-469d-9902-a3d369006240" providerId="ADAL" clId="{A6D17DD3-511A-4B5B-A231-79987B0E5D6F}" dt="2022-10-12T11:07:29.993" v="987" actId="20577"/>
          <ac:spMkLst>
            <pc:docMk/>
            <pc:sldMk cId="2726916748" sldId="304"/>
            <ac:spMk id="3" creationId="{CCEE9FE4-93B6-56BD-BBE7-5FF715724483}"/>
          </ac:spMkLst>
        </pc:spChg>
        <pc:picChg chg="add mod ord">
          <ac:chgData name="Christian Ludi" userId="7d798117-e59a-469d-9902-a3d369006240" providerId="ADAL" clId="{A6D17DD3-511A-4B5B-A231-79987B0E5D6F}" dt="2022-10-12T11:06:23.428" v="923" actId="1076"/>
          <ac:picMkLst>
            <pc:docMk/>
            <pc:sldMk cId="2726916748" sldId="304"/>
            <ac:picMk id="5" creationId="{FC8ED93D-1BB4-675A-3852-57DA09EA4F69}"/>
          </ac:picMkLst>
        </pc:picChg>
      </pc:sldChg>
      <pc:sldChg chg="addSp delSp modSp new mod ord">
        <pc:chgData name="Christian Ludi" userId="7d798117-e59a-469d-9902-a3d369006240" providerId="ADAL" clId="{A6D17DD3-511A-4B5B-A231-79987B0E5D6F}" dt="2022-10-12T09:21:40.120" v="558"/>
        <pc:sldMkLst>
          <pc:docMk/>
          <pc:sldMk cId="1786116275" sldId="305"/>
        </pc:sldMkLst>
        <pc:spChg chg="mod">
          <ac:chgData name="Christian Ludi" userId="7d798117-e59a-469d-9902-a3d369006240" providerId="ADAL" clId="{A6D17DD3-511A-4B5B-A231-79987B0E5D6F}" dt="2022-10-12T08:59:49.852" v="450" actId="20577"/>
          <ac:spMkLst>
            <pc:docMk/>
            <pc:sldMk cId="1786116275" sldId="305"/>
            <ac:spMk id="2" creationId="{E784651D-1AFB-111D-D156-EB6CED9D4457}"/>
          </ac:spMkLst>
        </pc:spChg>
        <pc:spChg chg="del">
          <ac:chgData name="Christian Ludi" userId="7d798117-e59a-469d-9902-a3d369006240" providerId="ADAL" clId="{A6D17DD3-511A-4B5B-A231-79987B0E5D6F}" dt="2022-10-10T11:35:18.384" v="79"/>
          <ac:spMkLst>
            <pc:docMk/>
            <pc:sldMk cId="1786116275" sldId="305"/>
            <ac:spMk id="3" creationId="{45201F4D-20C7-C8C9-B1A2-1CA8686125C5}"/>
          </ac:spMkLst>
        </pc:spChg>
        <pc:picChg chg="add mod">
          <ac:chgData name="Christian Ludi" userId="7d798117-e59a-469d-9902-a3d369006240" providerId="ADAL" clId="{A6D17DD3-511A-4B5B-A231-79987B0E5D6F}" dt="2022-10-10T11:35:18.384" v="79"/>
          <ac:picMkLst>
            <pc:docMk/>
            <pc:sldMk cId="1786116275" sldId="305"/>
            <ac:picMk id="4" creationId="{39D31C28-4ED2-4F15-E4EB-081905E7A07D}"/>
          </ac:picMkLst>
        </pc:picChg>
      </pc:sldChg>
      <pc:sldChg chg="addSp delSp modSp new mod ord">
        <pc:chgData name="Christian Ludi" userId="7d798117-e59a-469d-9902-a3d369006240" providerId="ADAL" clId="{A6D17DD3-511A-4B5B-A231-79987B0E5D6F}" dt="2022-10-12T09:17:24.088" v="483" actId="1035"/>
        <pc:sldMkLst>
          <pc:docMk/>
          <pc:sldMk cId="2902311529" sldId="306"/>
        </pc:sldMkLst>
        <pc:spChg chg="mod">
          <ac:chgData name="Christian Ludi" userId="7d798117-e59a-469d-9902-a3d369006240" providerId="ADAL" clId="{A6D17DD3-511A-4B5B-A231-79987B0E5D6F}" dt="2022-10-12T08:58:21.440" v="400" actId="20577"/>
          <ac:spMkLst>
            <pc:docMk/>
            <pc:sldMk cId="2902311529" sldId="306"/>
            <ac:spMk id="2" creationId="{91686D4F-959E-305A-3AEB-61E233755CF1}"/>
          </ac:spMkLst>
        </pc:spChg>
        <pc:spChg chg="add mod">
          <ac:chgData name="Christian Ludi" userId="7d798117-e59a-469d-9902-a3d369006240" providerId="ADAL" clId="{A6D17DD3-511A-4B5B-A231-79987B0E5D6F}" dt="2022-10-12T09:16:43.596" v="479" actId="692"/>
          <ac:spMkLst>
            <pc:docMk/>
            <pc:sldMk cId="2902311529" sldId="306"/>
            <ac:spMk id="3" creationId="{8D51183D-4BD9-FB25-DCE8-9F5AF4EA368C}"/>
          </ac:spMkLst>
        </pc:spChg>
        <pc:spChg chg="del">
          <ac:chgData name="Christian Ludi" userId="7d798117-e59a-469d-9902-a3d369006240" providerId="ADAL" clId="{A6D17DD3-511A-4B5B-A231-79987B0E5D6F}" dt="2022-10-10T11:37:00.595" v="82" actId="22"/>
          <ac:spMkLst>
            <pc:docMk/>
            <pc:sldMk cId="2902311529" sldId="306"/>
            <ac:spMk id="3" creationId="{8F1B7E0F-A93E-D9F6-AD9D-AB701AAD3812}"/>
          </ac:spMkLst>
        </pc:spChg>
        <pc:spChg chg="add mod">
          <ac:chgData name="Christian Ludi" userId="7d798117-e59a-469d-9902-a3d369006240" providerId="ADAL" clId="{A6D17DD3-511A-4B5B-A231-79987B0E5D6F}" dt="2022-10-12T09:17:24.088" v="483" actId="1035"/>
          <ac:spMkLst>
            <pc:docMk/>
            <pc:sldMk cId="2902311529" sldId="306"/>
            <ac:spMk id="4" creationId="{7A959FD8-7DBE-EADA-D984-A1B74D5C1E82}"/>
          </ac:spMkLst>
        </pc:spChg>
        <pc:picChg chg="add mod ord">
          <ac:chgData name="Christian Ludi" userId="7d798117-e59a-469d-9902-a3d369006240" providerId="ADAL" clId="{A6D17DD3-511A-4B5B-A231-79987B0E5D6F}" dt="2022-10-10T11:37:00.595" v="82" actId="22"/>
          <ac:picMkLst>
            <pc:docMk/>
            <pc:sldMk cId="2902311529" sldId="306"/>
            <ac:picMk id="5" creationId="{0509FB1F-D15F-D6E6-A245-4CAF5F79BA17}"/>
          </ac:picMkLst>
        </pc:picChg>
      </pc:sldChg>
      <pc:sldChg chg="modSp new del mod ord">
        <pc:chgData name="Christian Ludi" userId="7d798117-e59a-469d-9902-a3d369006240" providerId="ADAL" clId="{A6D17DD3-511A-4B5B-A231-79987B0E5D6F}" dt="2022-10-12T09:00:10.545" v="452" actId="47"/>
        <pc:sldMkLst>
          <pc:docMk/>
          <pc:sldMk cId="2907846097" sldId="307"/>
        </pc:sldMkLst>
        <pc:spChg chg="mod">
          <ac:chgData name="Christian Ludi" userId="7d798117-e59a-469d-9902-a3d369006240" providerId="ADAL" clId="{A6D17DD3-511A-4B5B-A231-79987B0E5D6F}" dt="2022-10-10T11:38:37.123" v="88" actId="20577"/>
          <ac:spMkLst>
            <pc:docMk/>
            <pc:sldMk cId="2907846097" sldId="307"/>
            <ac:spMk id="3" creationId="{2ED9D9C9-880E-4773-1856-2FA603186C13}"/>
          </ac:spMkLst>
        </pc:spChg>
      </pc:sldChg>
      <pc:sldChg chg="addSp delSp modSp new mod ord">
        <pc:chgData name="Christian Ludi" userId="7d798117-e59a-469d-9902-a3d369006240" providerId="ADAL" clId="{A6D17DD3-511A-4B5B-A231-79987B0E5D6F}" dt="2022-10-12T11:17:45.343" v="997"/>
        <pc:sldMkLst>
          <pc:docMk/>
          <pc:sldMk cId="2539910312" sldId="308"/>
        </pc:sldMkLst>
        <pc:spChg chg="mod">
          <ac:chgData name="Christian Ludi" userId="7d798117-e59a-469d-9902-a3d369006240" providerId="ADAL" clId="{A6D17DD3-511A-4B5B-A231-79987B0E5D6F}" dt="2022-10-12T08:59:09.628" v="424" actId="20577"/>
          <ac:spMkLst>
            <pc:docMk/>
            <pc:sldMk cId="2539910312" sldId="308"/>
            <ac:spMk id="2" creationId="{2FBA3633-ECCF-EC6E-3159-47D5DB3B360C}"/>
          </ac:spMkLst>
        </pc:spChg>
        <pc:spChg chg="add mod">
          <ac:chgData name="Christian Ludi" userId="7d798117-e59a-469d-9902-a3d369006240" providerId="ADAL" clId="{A6D17DD3-511A-4B5B-A231-79987B0E5D6F}" dt="2022-10-12T09:19:09.014" v="495" actId="1076"/>
          <ac:spMkLst>
            <pc:docMk/>
            <pc:sldMk cId="2539910312" sldId="308"/>
            <ac:spMk id="3" creationId="{46FF140C-46F6-09FC-5F3D-EB7725514E11}"/>
          </ac:spMkLst>
        </pc:spChg>
        <pc:spChg chg="del">
          <ac:chgData name="Christian Ludi" userId="7d798117-e59a-469d-9902-a3d369006240" providerId="ADAL" clId="{A6D17DD3-511A-4B5B-A231-79987B0E5D6F}" dt="2022-10-10T11:38:40.911" v="90" actId="22"/>
          <ac:spMkLst>
            <pc:docMk/>
            <pc:sldMk cId="2539910312" sldId="308"/>
            <ac:spMk id="3" creationId="{FB8C7851-2A21-29EE-069C-DFC3A4664665}"/>
          </ac:spMkLst>
        </pc:spChg>
        <pc:spChg chg="add mod">
          <ac:chgData name="Christian Ludi" userId="7d798117-e59a-469d-9902-a3d369006240" providerId="ADAL" clId="{A6D17DD3-511A-4B5B-A231-79987B0E5D6F}" dt="2022-10-12T09:20:29.069" v="555" actId="20577"/>
          <ac:spMkLst>
            <pc:docMk/>
            <pc:sldMk cId="2539910312" sldId="308"/>
            <ac:spMk id="4" creationId="{4BC15109-D08C-21A4-2FA5-ADBC669260FE}"/>
          </ac:spMkLst>
        </pc:spChg>
        <pc:picChg chg="add mod ord">
          <ac:chgData name="Christian Ludi" userId="7d798117-e59a-469d-9902-a3d369006240" providerId="ADAL" clId="{A6D17DD3-511A-4B5B-A231-79987B0E5D6F}" dt="2022-10-12T09:19:01.754" v="494" actId="1076"/>
          <ac:picMkLst>
            <pc:docMk/>
            <pc:sldMk cId="2539910312" sldId="308"/>
            <ac:picMk id="5" creationId="{C623C7AF-12D2-E322-6E7A-A69434E6674C}"/>
          </ac:picMkLst>
        </pc:picChg>
      </pc:sldChg>
      <pc:sldChg chg="addSp delSp modSp new mod ord">
        <pc:chgData name="Christian Ludi" userId="7d798117-e59a-469d-9902-a3d369006240" providerId="ADAL" clId="{A6D17DD3-511A-4B5B-A231-79987B0E5D6F}" dt="2022-10-12T11:27:50.880" v="1098" actId="20577"/>
        <pc:sldMkLst>
          <pc:docMk/>
          <pc:sldMk cId="943548895" sldId="309"/>
        </pc:sldMkLst>
        <pc:spChg chg="mod">
          <ac:chgData name="Christian Ludi" userId="7d798117-e59a-469d-9902-a3d369006240" providerId="ADAL" clId="{A6D17DD3-511A-4B5B-A231-79987B0E5D6F}" dt="2022-10-12T11:26:56.482" v="1048" actId="20577"/>
          <ac:spMkLst>
            <pc:docMk/>
            <pc:sldMk cId="943548895" sldId="309"/>
            <ac:spMk id="2" creationId="{F0767906-E84B-49B8-3704-6EBD4B741E2C}"/>
          </ac:spMkLst>
        </pc:spChg>
        <pc:spChg chg="del">
          <ac:chgData name="Christian Ludi" userId="7d798117-e59a-469d-9902-a3d369006240" providerId="ADAL" clId="{A6D17DD3-511A-4B5B-A231-79987B0E5D6F}" dt="2022-10-10T11:39:50.651" v="92" actId="22"/>
          <ac:spMkLst>
            <pc:docMk/>
            <pc:sldMk cId="943548895" sldId="309"/>
            <ac:spMk id="3" creationId="{FE029439-F77B-6610-5185-7E6DA8229AA2}"/>
          </ac:spMkLst>
        </pc:spChg>
        <pc:spChg chg="add mod">
          <ac:chgData name="Christian Ludi" userId="7d798117-e59a-469d-9902-a3d369006240" providerId="ADAL" clId="{A6D17DD3-511A-4B5B-A231-79987B0E5D6F}" dt="2022-10-12T11:27:50.880" v="1098" actId="20577"/>
          <ac:spMkLst>
            <pc:docMk/>
            <pc:sldMk cId="943548895" sldId="309"/>
            <ac:spMk id="7" creationId="{171C4BB5-19DC-EA87-9E0F-75A517D15C89}"/>
          </ac:spMkLst>
        </pc:spChg>
        <pc:picChg chg="add del mod ord">
          <ac:chgData name="Christian Ludi" userId="7d798117-e59a-469d-9902-a3d369006240" providerId="ADAL" clId="{A6D17DD3-511A-4B5B-A231-79987B0E5D6F}" dt="2022-10-10T11:39:54.541" v="93" actId="478"/>
          <ac:picMkLst>
            <pc:docMk/>
            <pc:sldMk cId="943548895" sldId="309"/>
            <ac:picMk id="5" creationId="{16260CCA-C87F-9072-AAA9-1AA442B0725D}"/>
          </ac:picMkLst>
        </pc:picChg>
      </pc:sldChg>
      <pc:sldChg chg="addSp delSp modSp new del mod ord">
        <pc:chgData name="Christian Ludi" userId="7d798117-e59a-469d-9902-a3d369006240" providerId="ADAL" clId="{A6D17DD3-511A-4B5B-A231-79987B0E5D6F}" dt="2022-10-12T09:21:04.436" v="556" actId="47"/>
        <pc:sldMkLst>
          <pc:docMk/>
          <pc:sldMk cId="29534922" sldId="310"/>
        </pc:sldMkLst>
        <pc:spChg chg="mod">
          <ac:chgData name="Christian Ludi" userId="7d798117-e59a-469d-9902-a3d369006240" providerId="ADAL" clId="{A6D17DD3-511A-4B5B-A231-79987B0E5D6F}" dt="2022-10-12T08:58:55.699" v="412" actId="20577"/>
          <ac:spMkLst>
            <pc:docMk/>
            <pc:sldMk cId="29534922" sldId="310"/>
            <ac:spMk id="2" creationId="{23B49D24-AD96-38ED-E254-E0BD11776544}"/>
          </ac:spMkLst>
        </pc:spChg>
        <pc:spChg chg="del">
          <ac:chgData name="Christian Ludi" userId="7d798117-e59a-469d-9902-a3d369006240" providerId="ADAL" clId="{A6D17DD3-511A-4B5B-A231-79987B0E5D6F}" dt="2022-10-10T11:41:50.677" v="96" actId="22"/>
          <ac:spMkLst>
            <pc:docMk/>
            <pc:sldMk cId="29534922" sldId="310"/>
            <ac:spMk id="3" creationId="{C13CDDD1-986E-491B-76A5-CCB5338433BC}"/>
          </ac:spMkLst>
        </pc:spChg>
        <pc:picChg chg="add mod ord">
          <ac:chgData name="Christian Ludi" userId="7d798117-e59a-469d-9902-a3d369006240" providerId="ADAL" clId="{A6D17DD3-511A-4B5B-A231-79987B0E5D6F}" dt="2022-10-12T09:17:48.082" v="484" actId="1076"/>
          <ac:picMkLst>
            <pc:docMk/>
            <pc:sldMk cId="29534922" sldId="310"/>
            <ac:picMk id="5" creationId="{A09EE33F-BD0A-520B-972E-D18A1512CBB8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12:35:18.471" v="1452" actId="6549"/>
        <pc:sldMkLst>
          <pc:docMk/>
          <pc:sldMk cId="869966277" sldId="311"/>
        </pc:sldMkLst>
        <pc:spChg chg="mod">
          <ac:chgData name="Christian Ludi" userId="7d798117-e59a-469d-9902-a3d369006240" providerId="ADAL" clId="{A6D17DD3-511A-4B5B-A231-79987B0E5D6F}" dt="2022-10-10T11:46:35.198" v="107"/>
          <ac:spMkLst>
            <pc:docMk/>
            <pc:sldMk cId="869966277" sldId="311"/>
            <ac:spMk id="2" creationId="{6A548329-9594-A0F7-DA73-05472A0FDE10}"/>
          </ac:spMkLst>
        </pc:spChg>
        <pc:spChg chg="del">
          <ac:chgData name="Christian Ludi" userId="7d798117-e59a-469d-9902-a3d369006240" providerId="ADAL" clId="{A6D17DD3-511A-4B5B-A231-79987B0E5D6F}" dt="2022-10-10T11:44:13.006" v="98" actId="22"/>
          <ac:spMkLst>
            <pc:docMk/>
            <pc:sldMk cId="869966277" sldId="311"/>
            <ac:spMk id="3" creationId="{B70CBF23-7EBF-F263-E292-E6C97109DD42}"/>
          </ac:spMkLst>
        </pc:spChg>
        <pc:spChg chg="add mod">
          <ac:chgData name="Christian Ludi" userId="7d798117-e59a-469d-9902-a3d369006240" providerId="ADAL" clId="{A6D17DD3-511A-4B5B-A231-79987B0E5D6F}" dt="2022-10-12T12:35:18.471" v="1452" actId="6549"/>
          <ac:spMkLst>
            <pc:docMk/>
            <pc:sldMk cId="869966277" sldId="311"/>
            <ac:spMk id="6" creationId="{247CD936-7266-7A64-6046-A0E7D1A8A8F9}"/>
          </ac:spMkLst>
        </pc:spChg>
        <pc:picChg chg="add mod ord">
          <ac:chgData name="Christian Ludi" userId="7d798117-e59a-469d-9902-a3d369006240" providerId="ADAL" clId="{A6D17DD3-511A-4B5B-A231-79987B0E5D6F}" dt="2022-10-10T11:44:42.107" v="103" actId="1076"/>
          <ac:picMkLst>
            <pc:docMk/>
            <pc:sldMk cId="869966277" sldId="311"/>
            <ac:picMk id="5" creationId="{030B6448-33A3-0C4F-EBEC-D3F9E72F0A65}"/>
          </ac:picMkLst>
        </pc:picChg>
      </pc:sldChg>
      <pc:sldChg chg="addSp delSp modSp new del mod">
        <pc:chgData name="Christian Ludi" userId="7d798117-e59a-469d-9902-a3d369006240" providerId="ADAL" clId="{A6D17DD3-511A-4B5B-A231-79987B0E5D6F}" dt="2022-10-12T09:24:34.018" v="560" actId="47"/>
        <pc:sldMkLst>
          <pc:docMk/>
          <pc:sldMk cId="1515806747" sldId="312"/>
        </pc:sldMkLst>
        <pc:spChg chg="del">
          <ac:chgData name="Christian Ludi" userId="7d798117-e59a-469d-9902-a3d369006240" providerId="ADAL" clId="{A6D17DD3-511A-4B5B-A231-79987B0E5D6F}" dt="2022-10-10T11:48:54.249" v="115"/>
          <ac:spMkLst>
            <pc:docMk/>
            <pc:sldMk cId="1515806747" sldId="312"/>
            <ac:spMk id="2" creationId="{09053299-A73D-D016-BF85-20FC7072474B}"/>
          </ac:spMkLst>
        </pc:spChg>
        <pc:spChg chg="del">
          <ac:chgData name="Christian Ludi" userId="7d798117-e59a-469d-9902-a3d369006240" providerId="ADAL" clId="{A6D17DD3-511A-4B5B-A231-79987B0E5D6F}" dt="2022-10-10T11:44:26.356" v="100" actId="22"/>
          <ac:spMkLst>
            <pc:docMk/>
            <pc:sldMk cId="1515806747" sldId="312"/>
            <ac:spMk id="3" creationId="{C65CB970-4D03-356C-6ED9-09608C5BB363}"/>
          </ac:spMkLst>
        </pc:spChg>
        <pc:spChg chg="add mod">
          <ac:chgData name="Christian Ludi" userId="7d798117-e59a-469d-9902-a3d369006240" providerId="ADAL" clId="{A6D17DD3-511A-4B5B-A231-79987B0E5D6F}" dt="2022-10-10T11:48:54.249" v="115"/>
          <ac:spMkLst>
            <pc:docMk/>
            <pc:sldMk cId="1515806747" sldId="312"/>
            <ac:spMk id="6" creationId="{47BD590C-03BD-233C-7443-6B0B2CA683FB}"/>
          </ac:spMkLst>
        </pc:spChg>
        <pc:picChg chg="add mod ord">
          <ac:chgData name="Christian Ludi" userId="7d798117-e59a-469d-9902-a3d369006240" providerId="ADAL" clId="{A6D17DD3-511A-4B5B-A231-79987B0E5D6F}" dt="2022-10-12T09:22:04" v="559" actId="1076"/>
          <ac:picMkLst>
            <pc:docMk/>
            <pc:sldMk cId="1515806747" sldId="312"/>
            <ac:picMk id="5" creationId="{3A34B7D0-A69F-1513-F212-5FD68DB06B67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12:37:05.240" v="1489" actId="6549"/>
        <pc:sldMkLst>
          <pc:docMk/>
          <pc:sldMk cId="2284160490" sldId="313"/>
        </pc:sldMkLst>
        <pc:spChg chg="mod">
          <ac:chgData name="Christian Ludi" userId="7d798117-e59a-469d-9902-a3d369006240" providerId="ADAL" clId="{A6D17DD3-511A-4B5B-A231-79987B0E5D6F}" dt="2022-10-10T11:47:13.453" v="108"/>
          <ac:spMkLst>
            <pc:docMk/>
            <pc:sldMk cId="2284160490" sldId="313"/>
            <ac:spMk id="2" creationId="{037C76DE-02B0-0A2D-C647-C8E4FBA0955A}"/>
          </ac:spMkLst>
        </pc:spChg>
        <pc:spChg chg="del">
          <ac:chgData name="Christian Ludi" userId="7d798117-e59a-469d-9902-a3d369006240" providerId="ADAL" clId="{A6D17DD3-511A-4B5B-A231-79987B0E5D6F}" dt="2022-10-10T11:44:35.604" v="102" actId="22"/>
          <ac:spMkLst>
            <pc:docMk/>
            <pc:sldMk cId="2284160490" sldId="313"/>
            <ac:spMk id="3" creationId="{EA2CFCC8-F1A2-D5D0-588E-856CA2C99CDE}"/>
          </ac:spMkLst>
        </pc:spChg>
        <pc:spChg chg="add mod">
          <ac:chgData name="Christian Ludi" userId="7d798117-e59a-469d-9902-a3d369006240" providerId="ADAL" clId="{A6D17DD3-511A-4B5B-A231-79987B0E5D6F}" dt="2022-10-12T12:37:05.240" v="1489" actId="6549"/>
          <ac:spMkLst>
            <pc:docMk/>
            <pc:sldMk cId="2284160490" sldId="313"/>
            <ac:spMk id="6" creationId="{3609366F-F150-072B-95F4-E7CA4346F570}"/>
          </ac:spMkLst>
        </pc:spChg>
        <pc:picChg chg="add mod ord">
          <ac:chgData name="Christian Ludi" userId="7d798117-e59a-469d-9902-a3d369006240" providerId="ADAL" clId="{A6D17DD3-511A-4B5B-A231-79987B0E5D6F}" dt="2022-10-10T11:47:18.948" v="109" actId="1076"/>
          <ac:picMkLst>
            <pc:docMk/>
            <pc:sldMk cId="2284160490" sldId="313"/>
            <ac:picMk id="5" creationId="{B6BD8B54-8BEE-E40D-266D-2974D392C538}"/>
          </ac:picMkLst>
        </pc:picChg>
      </pc:sldChg>
      <pc:sldChg chg="new del">
        <pc:chgData name="Christian Ludi" userId="7d798117-e59a-469d-9902-a3d369006240" providerId="ADAL" clId="{A6D17DD3-511A-4B5B-A231-79987B0E5D6F}" dt="2022-10-12T09:25:45.880" v="583" actId="47"/>
        <pc:sldMkLst>
          <pc:docMk/>
          <pc:sldMk cId="185240666" sldId="314"/>
        </pc:sldMkLst>
      </pc:sldChg>
      <pc:sldChg chg="addSp delSp modSp new del mod setBg">
        <pc:chgData name="Christian Ludi" userId="7d798117-e59a-469d-9902-a3d369006240" providerId="ADAL" clId="{A6D17DD3-511A-4B5B-A231-79987B0E5D6F}" dt="2022-10-12T09:24:59.922" v="563" actId="47"/>
        <pc:sldMkLst>
          <pc:docMk/>
          <pc:sldMk cId="2153407403" sldId="315"/>
        </pc:sldMkLst>
        <pc:spChg chg="del">
          <ac:chgData name="Christian Ludi" userId="7d798117-e59a-469d-9902-a3d369006240" providerId="ADAL" clId="{A6D17DD3-511A-4B5B-A231-79987B0E5D6F}" dt="2022-10-10T11:50:05.069" v="119" actId="26606"/>
          <ac:spMkLst>
            <pc:docMk/>
            <pc:sldMk cId="2153407403" sldId="315"/>
            <ac:spMk id="2" creationId="{530DA4E3-31B0-F59E-48C2-48DA233A4AEF}"/>
          </ac:spMkLst>
        </pc:spChg>
        <pc:spChg chg="del">
          <ac:chgData name="Christian Ludi" userId="7d798117-e59a-469d-9902-a3d369006240" providerId="ADAL" clId="{A6D17DD3-511A-4B5B-A231-79987B0E5D6F}" dt="2022-10-10T11:50:03.684" v="118" actId="22"/>
          <ac:spMkLst>
            <pc:docMk/>
            <pc:sldMk cId="2153407403" sldId="315"/>
            <ac:spMk id="3" creationId="{BC893D73-90DF-5458-CC53-A10DDA5F7EE1}"/>
          </ac:spMkLst>
        </pc:spChg>
        <pc:spChg chg="add">
          <ac:chgData name="Christian Ludi" userId="7d798117-e59a-469d-9902-a3d369006240" providerId="ADAL" clId="{A6D17DD3-511A-4B5B-A231-79987B0E5D6F}" dt="2022-10-10T11:50:05.069" v="119" actId="26606"/>
          <ac:spMkLst>
            <pc:docMk/>
            <pc:sldMk cId="2153407403" sldId="315"/>
            <ac:spMk id="10" creationId="{22F15A2D-2324-487D-A02A-BF46C5C580EB}"/>
          </ac:spMkLst>
        </pc:spChg>
        <pc:spChg chg="add">
          <ac:chgData name="Christian Ludi" userId="7d798117-e59a-469d-9902-a3d369006240" providerId="ADAL" clId="{A6D17DD3-511A-4B5B-A231-79987B0E5D6F}" dt="2022-10-10T11:50:05.069" v="119" actId="26606"/>
          <ac:spMkLst>
            <pc:docMk/>
            <pc:sldMk cId="2153407403" sldId="315"/>
            <ac:spMk id="12" creationId="{17A7F34E-D418-47E2-9F86-2C45BBC31210}"/>
          </ac:spMkLst>
        </pc:spChg>
        <pc:spChg chg="add">
          <ac:chgData name="Christian Ludi" userId="7d798117-e59a-469d-9902-a3d369006240" providerId="ADAL" clId="{A6D17DD3-511A-4B5B-A231-79987B0E5D6F}" dt="2022-10-10T11:50:05.069" v="119" actId="26606"/>
          <ac:spMkLst>
            <pc:docMk/>
            <pc:sldMk cId="2153407403" sldId="315"/>
            <ac:spMk id="14" creationId="{2AEAFA59-923A-4F54-8B49-44C970BCC323}"/>
          </ac:spMkLst>
        </pc:spChg>
        <pc:picChg chg="add mod ord">
          <ac:chgData name="Christian Ludi" userId="7d798117-e59a-469d-9902-a3d369006240" providerId="ADAL" clId="{A6D17DD3-511A-4B5B-A231-79987B0E5D6F}" dt="2022-10-10T11:50:05.069" v="119" actId="26606"/>
          <ac:picMkLst>
            <pc:docMk/>
            <pc:sldMk cId="2153407403" sldId="315"/>
            <ac:picMk id="5" creationId="{632C834E-31BA-DF80-88B6-D8EC19DC5F3A}"/>
          </ac:picMkLst>
        </pc:picChg>
      </pc:sldChg>
      <pc:sldChg chg="addSp delSp modSp new mod">
        <pc:chgData name="Christian Ludi" userId="7d798117-e59a-469d-9902-a3d369006240" providerId="ADAL" clId="{A6D17DD3-511A-4B5B-A231-79987B0E5D6F}" dt="2022-10-12T09:25:07.112" v="577" actId="20577"/>
        <pc:sldMkLst>
          <pc:docMk/>
          <pc:sldMk cId="116206397" sldId="316"/>
        </pc:sldMkLst>
        <pc:spChg chg="mod">
          <ac:chgData name="Christian Ludi" userId="7d798117-e59a-469d-9902-a3d369006240" providerId="ADAL" clId="{A6D17DD3-511A-4B5B-A231-79987B0E5D6F}" dt="2022-10-12T09:25:07.112" v="577" actId="20577"/>
          <ac:spMkLst>
            <pc:docMk/>
            <pc:sldMk cId="116206397" sldId="316"/>
            <ac:spMk id="2" creationId="{60165744-1CFC-5402-3C0E-8F581949D028}"/>
          </ac:spMkLst>
        </pc:spChg>
        <pc:spChg chg="del">
          <ac:chgData name="Christian Ludi" userId="7d798117-e59a-469d-9902-a3d369006240" providerId="ADAL" clId="{A6D17DD3-511A-4B5B-A231-79987B0E5D6F}" dt="2022-10-12T09:24:57.697" v="562"/>
          <ac:spMkLst>
            <pc:docMk/>
            <pc:sldMk cId="116206397" sldId="316"/>
            <ac:spMk id="3" creationId="{FF672A75-8F90-BCC2-2266-61BEEB75A6CB}"/>
          </ac:spMkLst>
        </pc:spChg>
        <pc:picChg chg="add mod">
          <ac:chgData name="Christian Ludi" userId="7d798117-e59a-469d-9902-a3d369006240" providerId="ADAL" clId="{A6D17DD3-511A-4B5B-A231-79987B0E5D6F}" dt="2022-10-12T09:24:57.697" v="562"/>
          <ac:picMkLst>
            <pc:docMk/>
            <pc:sldMk cId="116206397" sldId="316"/>
            <ac:picMk id="4" creationId="{60B4FB0D-7554-BCD7-7842-65385E48C202}"/>
          </ac:picMkLst>
        </pc:picChg>
      </pc:sldChg>
      <pc:sldChg chg="new del">
        <pc:chgData name="Christian Ludi" userId="7d798117-e59a-469d-9902-a3d369006240" providerId="ADAL" clId="{A6D17DD3-511A-4B5B-A231-79987B0E5D6F}" dt="2022-10-12T09:39:32.485" v="839" actId="47"/>
        <pc:sldMkLst>
          <pc:docMk/>
          <pc:sldMk cId="1889393525" sldId="317"/>
        </pc:sldMkLst>
      </pc:sldChg>
      <pc:sldChg chg="modSp new mod">
        <pc:chgData name="Christian Ludi" userId="7d798117-e59a-469d-9902-a3d369006240" providerId="ADAL" clId="{A6D17DD3-511A-4B5B-A231-79987B0E5D6F}" dt="2022-10-12T11:54:26.087" v="1438" actId="1076"/>
        <pc:sldMkLst>
          <pc:docMk/>
          <pc:sldMk cId="2331557764" sldId="317"/>
        </pc:sldMkLst>
        <pc:spChg chg="mod">
          <ac:chgData name="Christian Ludi" userId="7d798117-e59a-469d-9902-a3d369006240" providerId="ADAL" clId="{A6D17DD3-511A-4B5B-A231-79987B0E5D6F}" dt="2022-10-12T09:39:48.746" v="846" actId="20577"/>
          <ac:spMkLst>
            <pc:docMk/>
            <pc:sldMk cId="2331557764" sldId="317"/>
            <ac:spMk id="2" creationId="{E30A7494-4A18-6461-59BA-83AB00585B39}"/>
          </ac:spMkLst>
        </pc:spChg>
        <pc:spChg chg="mod">
          <ac:chgData name="Christian Ludi" userId="7d798117-e59a-469d-9902-a3d369006240" providerId="ADAL" clId="{A6D17DD3-511A-4B5B-A231-79987B0E5D6F}" dt="2022-10-12T11:54:26.087" v="1438" actId="1076"/>
          <ac:spMkLst>
            <pc:docMk/>
            <pc:sldMk cId="2331557764" sldId="317"/>
            <ac:spMk id="3" creationId="{3EBEB782-51CE-CE21-68E0-BB7DEF9C1E69}"/>
          </ac:spMkLst>
        </pc:spChg>
      </pc:sldChg>
      <pc:sldChg chg="modSp new mod">
        <pc:chgData name="Christian Ludi" userId="7d798117-e59a-469d-9902-a3d369006240" providerId="ADAL" clId="{A6D17DD3-511A-4B5B-A231-79987B0E5D6F}" dt="2022-10-12T11:41:16.751" v="1426" actId="20577"/>
        <pc:sldMkLst>
          <pc:docMk/>
          <pc:sldMk cId="316871125" sldId="318"/>
        </pc:sldMkLst>
        <pc:spChg chg="mod">
          <ac:chgData name="Christian Ludi" userId="7d798117-e59a-469d-9902-a3d369006240" providerId="ADAL" clId="{A6D17DD3-511A-4B5B-A231-79987B0E5D6F}" dt="2022-10-12T11:38:17.481" v="1197" actId="20577"/>
          <ac:spMkLst>
            <pc:docMk/>
            <pc:sldMk cId="316871125" sldId="318"/>
            <ac:spMk id="2" creationId="{CB39753D-5ABB-2181-6E24-E1A07C5A6BB1}"/>
          </ac:spMkLst>
        </pc:spChg>
        <pc:spChg chg="mod">
          <ac:chgData name="Christian Ludi" userId="7d798117-e59a-469d-9902-a3d369006240" providerId="ADAL" clId="{A6D17DD3-511A-4B5B-A231-79987B0E5D6F}" dt="2022-10-12T11:41:16.751" v="1426" actId="20577"/>
          <ac:spMkLst>
            <pc:docMk/>
            <pc:sldMk cId="316871125" sldId="318"/>
            <ac:spMk id="3" creationId="{6AFD93DA-7B01-6D81-F589-753A91B35CB4}"/>
          </ac:spMkLst>
        </pc:spChg>
      </pc:sldChg>
      <pc:sldChg chg="new del">
        <pc:chgData name="Christian Ludi" userId="7d798117-e59a-469d-9902-a3d369006240" providerId="ADAL" clId="{A6D17DD3-511A-4B5B-A231-79987B0E5D6F}" dt="2022-10-12T11:33:08.297" v="1191" actId="47"/>
        <pc:sldMkLst>
          <pc:docMk/>
          <pc:sldMk cId="406609401" sldId="318"/>
        </pc:sldMkLst>
      </pc:sldChg>
      <pc:sldChg chg="new del">
        <pc:chgData name="Christian Ludi" userId="7d798117-e59a-469d-9902-a3d369006240" providerId="ADAL" clId="{A6D17DD3-511A-4B5B-A231-79987B0E5D6F}" dt="2022-10-12T11:11:28.890" v="995" actId="47"/>
        <pc:sldMkLst>
          <pc:docMk/>
          <pc:sldMk cId="2697340048" sldId="31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767636-6882-468E-97C5-749ED8BBDF31}" type="datetimeFigureOut">
              <a:rPr lang="de-CH" smtClean="0"/>
              <a:t>12.10.2022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090BB-69ED-4B49-ADE9-F5AF3FA027D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86807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D693B-A229-45A8-A88D-AE2A5EA6CD3C}" type="datetimeFigureOut">
              <a:rPr lang="de-CH" smtClean="0"/>
              <a:t>12.10.2022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AA7FC-B2F2-43ED-B8CF-DE60B422F661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39201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AA7FC-B2F2-43ED-B8CF-DE60B422F661}" type="slidenum">
              <a:rPr lang="de-CH" smtClean="0"/>
              <a:t>15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40295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54714" y="2554458"/>
            <a:ext cx="7576457" cy="40736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0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/>
              <a:t>xx. Monat </a:t>
            </a:r>
            <a:r>
              <a:rPr lang="de-DE" err="1"/>
              <a:t>xxxx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54709" y="3049362"/>
            <a:ext cx="7119259" cy="881743"/>
          </a:xfrm>
        </p:spPr>
        <p:txBody>
          <a:bodyPr>
            <a:normAutofit/>
          </a:bodyPr>
          <a:lstStyle>
            <a:lvl1pPr marL="0" indent="0" algn="l">
              <a:buNone/>
              <a:defRPr sz="3600" b="1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de-DE"/>
              <a:t>Titel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995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91" y="464113"/>
            <a:ext cx="7617280" cy="686824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01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921" y="660963"/>
            <a:ext cx="7617280" cy="686824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850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8600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6575" y="3049365"/>
            <a:ext cx="7620681" cy="777647"/>
          </a:xfrm>
          <a:prstGeom prst="rect">
            <a:avLst/>
          </a:prstGeom>
        </p:spPr>
        <p:txBody>
          <a:bodyPr anchor="t"/>
          <a:lstStyle>
            <a:lvl1pPr>
              <a:defRPr sz="3000"/>
            </a:lvl1pPr>
          </a:lstStyle>
          <a:p>
            <a:r>
              <a:rPr lang="de-DE"/>
              <a:t>Verabschiedung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22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1291" y="1310371"/>
            <a:ext cx="7617279" cy="3097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marL="1600120" marR="0" lvl="3" indent="-228589" algn="l" defTabSz="914354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14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  <p:sldLayoutId id="2147483663" r:id="rId5"/>
  </p:sldLayoutIdLst>
  <p:hf sldNum="0" hdr="0" ft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marR="0" indent="-228589" algn="l" defTabSz="914354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iischi-energie.ch" TargetMode="External"/><Relationship Id="rId2" Type="http://schemas.openxmlformats.org/officeDocument/2006/relationships/hyperlink" Target="tel:+41%2027%20922%2045%2050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4709" y="2249658"/>
            <a:ext cx="7576457" cy="407366"/>
          </a:xfrm>
        </p:spPr>
        <p:txBody>
          <a:bodyPr lIns="91440" tIns="45720" rIns="91440" bIns="45720" anchor="t">
            <a:normAutofit fontScale="90000"/>
          </a:bodyPr>
          <a:lstStyle/>
          <a:p>
            <a:r>
              <a:rPr lang="de-CH" dirty="0"/>
              <a:t>13.10.2022</a:t>
            </a:r>
            <a:br>
              <a:rPr lang="de-CH" dirty="0"/>
            </a:br>
            <a:r>
              <a:rPr lang="de-CH" dirty="0"/>
              <a:t>Ried-Brig</a:t>
            </a:r>
            <a:br>
              <a:rPr lang="de-CH" dirty="0"/>
            </a:br>
            <a:endParaRPr lang="de-CH" dirty="0">
              <a:ea typeface="Verdana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54709" y="3195153"/>
            <a:ext cx="7119259" cy="8817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CH" sz="2400" dirty="0"/>
              <a:t>Herausforderungen der Elektromobilität</a:t>
            </a:r>
            <a:endParaRPr lang="de-CH" sz="2400" dirty="0"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967797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0A7494-4A18-6461-59BA-83AB00585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Agenda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EBEB782-51CE-CE21-68E0-BB7DEF9C1E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291" y="1698298"/>
            <a:ext cx="7617279" cy="3097323"/>
          </a:xfrm>
        </p:spPr>
        <p:txBody>
          <a:bodyPr/>
          <a:lstStyle/>
          <a:p>
            <a:r>
              <a:rPr lang="de-CH" dirty="0"/>
              <a:t>Entwicklung der E-Mobilität</a:t>
            </a:r>
          </a:p>
          <a:p>
            <a:r>
              <a:rPr lang="de-CH" dirty="0"/>
              <a:t>Lade Varianten / Ladeleistung</a:t>
            </a:r>
          </a:p>
          <a:p>
            <a:r>
              <a:rPr lang="de-CH" dirty="0"/>
              <a:t>Installation von Ladestationen</a:t>
            </a:r>
          </a:p>
          <a:p>
            <a:r>
              <a:rPr lang="de-CH" dirty="0"/>
              <a:t>Kosten</a:t>
            </a:r>
          </a:p>
        </p:txBody>
      </p:sp>
    </p:spTree>
    <p:extLst>
      <p:ext uri="{BB962C8B-B14F-4D97-AF65-F5344CB8AC3E}">
        <p14:creationId xmlns:p14="http://schemas.microsoft.com/office/powerpoint/2010/main" val="2331557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FAF51F-C218-66BF-8F85-290C6B4C3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702" y="411861"/>
            <a:ext cx="7617280" cy="686824"/>
          </a:xfrm>
        </p:spPr>
        <p:txBody>
          <a:bodyPr/>
          <a:lstStyle/>
          <a:p>
            <a:r>
              <a:rPr lang="de-CH" dirty="0"/>
              <a:t>Anteil der Steckerfahrzeuge bei Neuzulassungen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9C9D5D5D-105F-C125-EEE4-ED3586628A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5223" y="1309687"/>
            <a:ext cx="4079455" cy="3751349"/>
          </a:xfrm>
        </p:spPr>
      </p:pic>
    </p:spTree>
    <p:extLst>
      <p:ext uri="{BB962C8B-B14F-4D97-AF65-F5344CB8AC3E}">
        <p14:creationId xmlns:p14="http://schemas.microsoft.com/office/powerpoint/2010/main" val="155544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05235E-DD79-1552-EAC0-ABE9D5696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Anteilmässig nach Antrieb </a:t>
            </a:r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3C0A5B38-7A51-5060-3D5C-2B8EB09CA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7772" y="1309688"/>
            <a:ext cx="2769326" cy="3764118"/>
          </a:xfrm>
        </p:spPr>
      </p:pic>
      <p:sp>
        <p:nvSpPr>
          <p:cNvPr id="3" name="Flussdiagramm: Verbinder 2">
            <a:extLst>
              <a:ext uri="{FF2B5EF4-FFF2-40B4-BE49-F238E27FC236}">
                <a16:creationId xmlns:a16="http://schemas.microsoft.com/office/drawing/2014/main" id="{9B86E61E-2F70-2FC5-5FB0-D59C90522A28}"/>
              </a:ext>
            </a:extLst>
          </p:cNvPr>
          <p:cNvSpPr/>
          <p:nvPr/>
        </p:nvSpPr>
        <p:spPr>
          <a:xfrm>
            <a:off x="3560618" y="2639291"/>
            <a:ext cx="1011382" cy="1059873"/>
          </a:xfrm>
          <a:prstGeom prst="flowChartConnector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95272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C6A54D-31DA-7C7B-3285-A75C9AB33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Entwicklung bei Neuwagen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29A4763F-2522-524F-E3A3-24B06925B8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6745" y="1309687"/>
            <a:ext cx="6023859" cy="3658937"/>
          </a:xfrm>
        </p:spPr>
      </p:pic>
    </p:spTree>
    <p:extLst>
      <p:ext uri="{BB962C8B-B14F-4D97-AF65-F5344CB8AC3E}">
        <p14:creationId xmlns:p14="http://schemas.microsoft.com/office/powerpoint/2010/main" val="3776015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D69DC6-C99F-4466-D6BC-08A225A0B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Marktanteil nach Kanton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150685D0-9373-0964-9758-847F28C0E8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3658" y="1309688"/>
            <a:ext cx="3852208" cy="3098800"/>
          </a:xfrm>
        </p:spPr>
      </p:pic>
      <p:sp>
        <p:nvSpPr>
          <p:cNvPr id="3" name="Ellipse 2">
            <a:extLst>
              <a:ext uri="{FF2B5EF4-FFF2-40B4-BE49-F238E27FC236}">
                <a16:creationId xmlns:a16="http://schemas.microsoft.com/office/drawing/2014/main" id="{562E2FAE-EACC-7E35-AC0B-427246AD3DA2}"/>
              </a:ext>
            </a:extLst>
          </p:cNvPr>
          <p:cNvSpPr/>
          <p:nvPr/>
        </p:nvSpPr>
        <p:spPr>
          <a:xfrm>
            <a:off x="3214255" y="3546764"/>
            <a:ext cx="1475509" cy="678872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0309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F022B6-9BD2-6351-77A5-8A0512C80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Das Laden der E-Autos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6FE83464-2FB6-A60D-03A1-27886C36C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0273" y="1309688"/>
            <a:ext cx="5238978" cy="3098800"/>
          </a:xfr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05D4C335-0889-5CF9-C374-993F56924912}"/>
              </a:ext>
            </a:extLst>
          </p:cNvPr>
          <p:cNvSpPr/>
          <p:nvPr/>
        </p:nvSpPr>
        <p:spPr>
          <a:xfrm>
            <a:off x="1766455" y="1150937"/>
            <a:ext cx="2743200" cy="33725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92465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A1F142-ECA3-99F6-2AA5-62EA5CCFD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Wie lange dauert eine Ladung der Autobatterie?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E68D55-F57D-8A5E-07A2-47FB00D89A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036" y="1698298"/>
            <a:ext cx="7617279" cy="3097323"/>
          </a:xfrm>
        </p:spPr>
        <p:txBody>
          <a:bodyPr>
            <a:normAutofit/>
          </a:bodyPr>
          <a:lstStyle/>
          <a:p>
            <a:r>
              <a:rPr lang="de-CH" dirty="0">
                <a:effectLst/>
              </a:rPr>
              <a:t>Als Faustregel gilt für 100km Reichweite:</a:t>
            </a:r>
          </a:p>
          <a:p>
            <a:pPr lvl="1"/>
            <a:r>
              <a:rPr lang="de-CH" dirty="0">
                <a:effectLst/>
              </a:rPr>
              <a:t>zu Hause (mit 3.7kW): </a:t>
            </a:r>
            <a:r>
              <a:rPr lang="de-CH" b="1" dirty="0">
                <a:effectLst/>
              </a:rPr>
              <a:t>6 Stunden</a:t>
            </a:r>
          </a:p>
          <a:p>
            <a:pPr lvl="1"/>
            <a:r>
              <a:rPr lang="de-CH" dirty="0">
                <a:effectLst/>
              </a:rPr>
              <a:t>mit 11 bis 22kW AC: </a:t>
            </a:r>
            <a:r>
              <a:rPr lang="de-CH" b="1" dirty="0">
                <a:effectLst/>
              </a:rPr>
              <a:t>1-2 Stunden</a:t>
            </a:r>
          </a:p>
          <a:p>
            <a:pPr lvl="1"/>
            <a:r>
              <a:rPr lang="de-CH" dirty="0">
                <a:effectLst/>
              </a:rPr>
              <a:t>beschleunigtes Laden im öffentlichen Raum (grössere Ladestationen, 50kW): </a:t>
            </a:r>
            <a:r>
              <a:rPr lang="de-CH" b="1" dirty="0">
                <a:effectLst/>
              </a:rPr>
              <a:t>30 Minuten</a:t>
            </a:r>
          </a:p>
          <a:p>
            <a:pPr lvl="1"/>
            <a:r>
              <a:rPr lang="de-CH" dirty="0">
                <a:effectLst/>
              </a:rPr>
              <a:t>Schnellladestationen (150kW): </a:t>
            </a:r>
            <a:r>
              <a:rPr lang="de-CH" b="1" dirty="0">
                <a:effectLst/>
              </a:rPr>
              <a:t>10 Minuten</a:t>
            </a:r>
          </a:p>
          <a:p>
            <a:pPr lvl="1"/>
            <a:r>
              <a:rPr lang="de-CH" dirty="0">
                <a:effectLst/>
              </a:rPr>
              <a:t>Hochleistungsschnelllader (350kW): </a:t>
            </a:r>
            <a:r>
              <a:rPr lang="de-CH" b="1" dirty="0">
                <a:effectLst/>
              </a:rPr>
              <a:t>wenige Minuten</a:t>
            </a: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724883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BA3633-ECCF-EC6E-3159-47D5DB3B3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Ladeleistung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C623C7AF-12D2-E322-6E7A-A69434E66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2073" y="1682183"/>
            <a:ext cx="4496427" cy="1924319"/>
          </a:xfr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46FF140C-46F6-09FC-5F3D-EB7725514E11}"/>
              </a:ext>
            </a:extLst>
          </p:cNvPr>
          <p:cNvSpPr/>
          <p:nvPr/>
        </p:nvSpPr>
        <p:spPr>
          <a:xfrm>
            <a:off x="768927" y="2854037"/>
            <a:ext cx="4135582" cy="18010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4BC15109-D08C-21A4-2FA5-ADBC669260FE}"/>
              </a:ext>
            </a:extLst>
          </p:cNvPr>
          <p:cNvSpPr txBox="1"/>
          <p:nvPr/>
        </p:nvSpPr>
        <p:spPr>
          <a:xfrm>
            <a:off x="5250873" y="1551709"/>
            <a:ext cx="3124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Die meisten EFH haben einen Netzanschluss mit 25A (17.25KW)</a:t>
            </a:r>
          </a:p>
        </p:txBody>
      </p:sp>
    </p:spTree>
    <p:extLst>
      <p:ext uri="{BB962C8B-B14F-4D97-AF65-F5344CB8AC3E}">
        <p14:creationId xmlns:p14="http://schemas.microsoft.com/office/powerpoint/2010/main" val="2539910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686D4F-959E-305A-3AEB-61E233755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Ladeleistung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0509FB1F-D15F-D6E6-A245-4CAF5F79B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6600" y="1320586"/>
            <a:ext cx="5906324" cy="3077004"/>
          </a:xfr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8D51183D-4BD9-FB25-DCE8-9F5AF4EA368C}"/>
              </a:ext>
            </a:extLst>
          </p:cNvPr>
          <p:cNvSpPr/>
          <p:nvPr/>
        </p:nvSpPr>
        <p:spPr>
          <a:xfrm>
            <a:off x="2708564" y="2937164"/>
            <a:ext cx="2964872" cy="2632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7A959FD8-7DBE-EADA-D984-A1B74D5C1E82}"/>
              </a:ext>
            </a:extLst>
          </p:cNvPr>
          <p:cNvSpPr/>
          <p:nvPr/>
        </p:nvSpPr>
        <p:spPr>
          <a:xfrm>
            <a:off x="2708564" y="3729723"/>
            <a:ext cx="2964872" cy="2632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023115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548329-9594-A0F7-DA73-05472A0FD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1800" b="0" i="0" u="none" strike="noStrike" baseline="0" dirty="0">
                <a:solidFill>
                  <a:srgbClr val="000000"/>
                </a:solidFill>
              </a:rPr>
              <a:t>Flachband über den Allgemeinzählerstromkreis oder einen separaten Zähler </a:t>
            </a:r>
            <a:endParaRPr lang="de-CH" dirty="0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030B6448-33A3-0C4F-EBEC-D3F9E72F0A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502" y="1487659"/>
            <a:ext cx="3995146" cy="3098800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247CD936-7266-7A64-6046-A0E7D1A8A8F9}"/>
              </a:ext>
            </a:extLst>
          </p:cNvPr>
          <p:cNvSpPr txBox="1"/>
          <p:nvPr/>
        </p:nvSpPr>
        <p:spPr>
          <a:xfrm>
            <a:off x="4449931" y="1362395"/>
            <a:ext cx="36385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Die Abrechnung vom Allgemeinstrom muss zwingend mit geeichten Zählern vorgenommen werden. Dies führt zu den folgenden Möglichkeiten. </a:t>
            </a:r>
            <a:r>
              <a:rPr lang="de-CH" sz="9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‒ </a:t>
            </a:r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Ein zusätzlicher VNB E-Mobilitätszähler bedingt einen vorhandenen Zählerplatz, ermöglicht dafür den Rechnungsversand vom VNB direkt an den Dienstleister für die Ladeanlage. </a:t>
            </a:r>
          </a:p>
          <a:p>
            <a:r>
              <a:rPr lang="de-CH" sz="9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‒ </a:t>
            </a:r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Eine Lösung ohne eigenen E-Mobilitätszähler für die Ladeanlage ist in Bezug auf die Messung einfacher und günstiger. </a:t>
            </a:r>
          </a:p>
          <a:p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Vorteile; </a:t>
            </a:r>
            <a:r>
              <a:rPr lang="de-CH" sz="9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Keinen oder nur ein weiterer Zähler vom VNB und die damit verbundene Kosten </a:t>
            </a:r>
          </a:p>
          <a:p>
            <a:r>
              <a:rPr lang="de-CH" sz="9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‒ Einfache Installation, ideal für bestehende Bauten </a:t>
            </a:r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‒ Modular erweiterbar durch Flachbandkabel </a:t>
            </a:r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Nachteile; Der Allgemeinstromzählerkreis muss allenfalls ausgebaut werden (höhere Strombelastung) </a:t>
            </a: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Es können weitere Kosten für den Zähler vom VNB, Kundenportal oder Dienstleistung anfallen </a:t>
            </a:r>
          </a:p>
          <a:p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966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7C76DE-02B0-0A2D-C647-C8E4FBA09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18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Einzelne Erschliessung pro Wohnungszähler </a:t>
            </a:r>
            <a:endParaRPr lang="de-CH" dirty="0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B6BD8B54-8BEE-E40D-266D-2974D392C5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669" y="1242182"/>
            <a:ext cx="3995146" cy="3098800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3609366F-F150-072B-95F4-E7CA4346F570}"/>
              </a:ext>
            </a:extLst>
          </p:cNvPr>
          <p:cNvSpPr txBox="1"/>
          <p:nvPr/>
        </p:nvSpPr>
        <p:spPr>
          <a:xfrm>
            <a:off x="4449931" y="1150937"/>
            <a:ext cx="36446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Hierbei wird jede Ladestation direkt ab dem jeweiligen Wohnungszähler erschlossen. Der jeweilige Energiebezug wird somit auf dem vorhandenen Zähler gemessen und verrechnet. Damit die </a:t>
            </a:r>
            <a:r>
              <a:rPr lang="de-CH" sz="9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Bezügersicherung</a:t>
            </a:r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nicht überlastet wird, muss die zusätzliche Last eingerechnet werden und allenfalls eine höhere Absicherung pro Wohnung gewählt werden. </a:t>
            </a:r>
          </a:p>
          <a:p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Vorteile; Keinen weiteren Zähler notwendig </a:t>
            </a: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Einfache Planung und Installation bei Neubauten </a:t>
            </a:r>
          </a:p>
          <a:p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Nachteile; Höherer Ausbauaufwand da pro PP ein Kabel von der Hauptverteilung bis zum Parkplatz verlegt werden muss. </a:t>
            </a: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Grössere Hauptverteilung notwendig da pro Parkplatz eine weitere Sicherung eingeplant werden muss. </a:t>
            </a:r>
          </a:p>
          <a:p>
            <a:r>
              <a:rPr lang="de-CH" sz="9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Es können weitere Kosten für den Zähler vom EVU, Kundenportal oder Dienstleistung anfallen. </a:t>
            </a:r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CH" sz="9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Wenn eine PV Anlage auf dem Dach und mehrere Ladestationen hinter unterschiedlichen Zähler installiert werden, kann die Energie aus der PV Anlage ohne ZEV nicht direkt ins Auto geladen werden. </a:t>
            </a:r>
          </a:p>
          <a:p>
            <a:endParaRPr lang="de-CH" sz="9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de-CH" sz="900" dirty="0"/>
          </a:p>
        </p:txBody>
      </p:sp>
    </p:spTree>
    <p:extLst>
      <p:ext uri="{BB962C8B-B14F-4D97-AF65-F5344CB8AC3E}">
        <p14:creationId xmlns:p14="http://schemas.microsoft.com/office/powerpoint/2010/main" val="2284160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A18179-39F3-46BF-8F5C-713D35B0B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868" y="464113"/>
            <a:ext cx="7879703" cy="686824"/>
          </a:xfrm>
        </p:spPr>
        <p:txBody>
          <a:bodyPr lIns="91440" tIns="45720" rIns="91440" bIns="45720" anchor="t"/>
          <a:lstStyle/>
          <a:p>
            <a:r>
              <a:rPr lang="de-CH" sz="2400" dirty="0">
                <a:ea typeface="+mj-lt"/>
                <a:cs typeface="+mj-lt"/>
              </a:rPr>
              <a:t>Die Charge-App</a:t>
            </a:r>
            <a:br>
              <a:rPr lang="de-CH" dirty="0">
                <a:ea typeface="+mj-lt"/>
                <a:cs typeface="+mj-lt"/>
              </a:rPr>
            </a:br>
            <a:endParaRPr lang="de-CH" b="0" dirty="0">
              <a:ea typeface="+mj-lt"/>
              <a:cs typeface="+mj-lt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B38BE84-D9E3-468F-AF7A-2CE27AC680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7786" y="1150937"/>
            <a:ext cx="4776921" cy="324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4101">
            <a:extLst>
              <a:ext uri="{FF2B5EF4-FFF2-40B4-BE49-F238E27FC236}">
                <a16:creationId xmlns:a16="http://schemas.microsoft.com/office/drawing/2014/main" id="{8235D435-A30B-40A0-88BB-D257F03ACB6C}"/>
              </a:ext>
            </a:extLst>
          </p:cNvPr>
          <p:cNvSpPr txBox="1">
            <a:spLocks/>
          </p:cNvSpPr>
          <p:nvPr/>
        </p:nvSpPr>
        <p:spPr>
          <a:xfrm>
            <a:off x="278320" y="1150937"/>
            <a:ext cx="3086531" cy="3240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marR="0" indent="-228589" algn="l" defTabSz="914354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965" indent="-227965"/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Sie wollen jederzeit über Ihre Ladestation informiert sein? Sie wollen die volle Kostenkontrolle – auch von unterwegs? Mit der Charge-App können Sie das. </a:t>
            </a:r>
            <a:r>
              <a:rPr lang="de-CH" sz="1000" b="1" dirty="0">
                <a:solidFill>
                  <a:srgbClr val="1A1919"/>
                </a:solidFill>
                <a:ea typeface="+mn-lt"/>
                <a:cs typeface="+mn-lt"/>
              </a:rPr>
              <a:t>Die Charge-App ist Teil unserer Ladelösung</a:t>
            </a:r>
            <a:endParaRPr lang="de-CH" sz="1000" dirty="0">
              <a:ea typeface="+mn-lt"/>
              <a:cs typeface="+mn-lt"/>
            </a:endParaRPr>
          </a:p>
          <a:p>
            <a:pPr marL="227965" indent="-227965"/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Die Funktionen umfassen</a:t>
            </a:r>
            <a:endParaRPr lang="en-US" sz="1000" dirty="0">
              <a:ea typeface="+mn-lt"/>
              <a:cs typeface="+mn-lt"/>
            </a:endParaRPr>
          </a:p>
          <a:p>
            <a:pPr marL="227965" indent="-227965">
              <a:buFont typeface="Arial,Sans-Serif" panose="020B0604020202020204" pitchFamily="34" charset="0"/>
              <a:buChar char="•"/>
            </a:pPr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Information über das Angebot</a:t>
            </a:r>
            <a:endParaRPr lang="en-US" sz="1000" dirty="0">
              <a:ea typeface="+mn-lt"/>
              <a:cs typeface="+mn-lt"/>
            </a:endParaRPr>
          </a:p>
          <a:p>
            <a:pPr marL="227965" indent="-227965">
              <a:buFont typeface="Arial,Sans-Serif" panose="020B0604020202020204" pitchFamily="34" charset="0"/>
              <a:buChar char="•"/>
            </a:pPr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Bestellung von weiteren Ladeplätzen</a:t>
            </a:r>
            <a:endParaRPr lang="en-US" sz="1000" dirty="0">
              <a:ea typeface="+mn-lt"/>
              <a:cs typeface="+mn-lt"/>
            </a:endParaRPr>
          </a:p>
          <a:p>
            <a:pPr marL="227965" indent="-227965">
              <a:buFont typeface="Arial,Sans-Serif" panose="020B0604020202020204" pitchFamily="34" charset="0"/>
              <a:buChar char="•"/>
            </a:pPr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Abschluss, Änderung und Kündigung von einzelnen Verträgen</a:t>
            </a:r>
            <a:endParaRPr lang="en-US" sz="1000" dirty="0">
              <a:ea typeface="+mn-lt"/>
              <a:cs typeface="+mn-lt"/>
            </a:endParaRPr>
          </a:p>
          <a:p>
            <a:pPr marL="227965" indent="-227965">
              <a:buFont typeface="Arial,Sans-Serif" panose="020B0604020202020204" pitchFamily="34" charset="0"/>
              <a:buChar char="•"/>
            </a:pPr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Cockpit für jede Ladestation mit Verbrauchs- und Kostenvisualisierung</a:t>
            </a:r>
            <a:endParaRPr lang="en-US" sz="1000" dirty="0">
              <a:ea typeface="+mn-lt"/>
              <a:cs typeface="+mn-lt"/>
            </a:endParaRPr>
          </a:p>
          <a:p>
            <a:pPr marL="227965" indent="-227965">
              <a:buFont typeface="Arial,Sans-Serif" panose="020B0604020202020204" pitchFamily="34" charset="0"/>
              <a:buChar char="•"/>
            </a:pPr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Kontakt zum Service</a:t>
            </a:r>
            <a:endParaRPr lang="en-US" sz="1000" dirty="0">
              <a:ea typeface="+mn-lt"/>
              <a:cs typeface="+mn-lt"/>
            </a:endParaRPr>
          </a:p>
          <a:p>
            <a:pPr marL="227965" indent="-227965">
              <a:buFont typeface="Arial,Sans-Serif" panose="020B0604020202020204" pitchFamily="34" charset="0"/>
              <a:buChar char="•"/>
            </a:pPr>
            <a:r>
              <a:rPr lang="de-CH" sz="1000" dirty="0">
                <a:solidFill>
                  <a:srgbClr val="1A1919"/>
                </a:solidFill>
                <a:ea typeface="+mn-lt"/>
                <a:cs typeface="+mn-lt"/>
              </a:rPr>
              <a:t>Die Charge-App funktioniert webbasiert, ist also unabhängig von App-Stores. Sie benötigen nur ein internetfähiges Gerät mit aktuellem Browser. </a:t>
            </a:r>
            <a:endParaRPr lang="en-US" sz="1000" dirty="0">
              <a:ea typeface="+mn-lt"/>
              <a:cs typeface="+mn-lt"/>
            </a:endParaRPr>
          </a:p>
          <a:p>
            <a:pPr marL="227965" indent="-227965"/>
            <a:endParaRPr lang="en-US" sz="1300" dirty="0"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015031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165744-1CFC-5402-3C0E-8F581949D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Lastmanagement</a:t>
            </a:r>
          </a:p>
        </p:txBody>
      </p:sp>
      <p:pic>
        <p:nvPicPr>
          <p:cNvPr id="4" name="Inhaltsplatzhalter 4">
            <a:extLst>
              <a:ext uri="{FF2B5EF4-FFF2-40B4-BE49-F238E27FC236}">
                <a16:creationId xmlns:a16="http://schemas.microsoft.com/office/drawing/2014/main" id="{60B4FB0D-7554-BCD7-7842-65385E48C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5153" y="1368217"/>
            <a:ext cx="6049219" cy="29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063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3991" y="464113"/>
            <a:ext cx="7617280" cy="686824"/>
          </a:xfrm>
        </p:spPr>
        <p:txBody>
          <a:bodyPr lIns="91440" tIns="45720" rIns="91440" bIns="45720" anchor="t"/>
          <a:lstStyle/>
          <a:p>
            <a:r>
              <a:rPr lang="de-CH"/>
              <a:t>Dynamisches Lastmanagement</a:t>
            </a:r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5A32C2EB-D29D-4E71-B3CA-7853F0DC07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843" y="1045190"/>
            <a:ext cx="7959968" cy="319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124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767906-E84B-49B8-3704-6EBD4B741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Was braucht es um eine Ladestation zu installieren?</a:t>
            </a: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171C4BB5-19DC-EA87-9E0F-75A517D15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382" y="1582064"/>
            <a:ext cx="7617279" cy="3097323"/>
          </a:xfrm>
        </p:spPr>
        <p:txBody>
          <a:bodyPr/>
          <a:lstStyle/>
          <a:p>
            <a:r>
              <a:rPr lang="de-CH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Meldepflicht beim EVU.</a:t>
            </a:r>
          </a:p>
          <a:p>
            <a:r>
              <a:rPr lang="de-CH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Installationen von Ladeeinrichtungen für die Elektromobilität sind gemäss den Werkvorschriften immer anzumelden. </a:t>
            </a:r>
          </a:p>
          <a:p>
            <a:r>
              <a:rPr lang="de-CH" sz="1800" dirty="0">
                <a:solidFill>
                  <a:srgbClr val="000000"/>
                </a:solidFill>
                <a:latin typeface="Arial" panose="020B0604020202020204" pitchFamily="34" charset="0"/>
              </a:rPr>
              <a:t>Lastmanagement ab 2 Ladestationen.</a:t>
            </a:r>
            <a:endParaRPr lang="de-CH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43548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861584-F865-998E-8B00-48A213142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Stromverbrauch der E-Autos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FC8ED93D-1BB4-675A-3852-57DA09EA4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291" y="1497363"/>
            <a:ext cx="5877745" cy="1171739"/>
          </a:xfr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CCEE9FE4-93B6-56BD-BBE7-5FF715724483}"/>
              </a:ext>
            </a:extLst>
          </p:cNvPr>
          <p:cNvSpPr txBox="1"/>
          <p:nvPr/>
        </p:nvSpPr>
        <p:spPr>
          <a:xfrm>
            <a:off x="641291" y="2881745"/>
            <a:ext cx="5856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Im 2021 wurden insgesamt 58.1 Terawattstunden Strom verbraucht.</a:t>
            </a:r>
          </a:p>
        </p:txBody>
      </p:sp>
    </p:spTree>
    <p:extLst>
      <p:ext uri="{BB962C8B-B14F-4D97-AF65-F5344CB8AC3E}">
        <p14:creationId xmlns:p14="http://schemas.microsoft.com/office/powerpoint/2010/main" val="27269167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84651D-1AFB-111D-D156-EB6CED9D4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Stromverbrauch der E-Autos</a:t>
            </a:r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39D31C28-4ED2-4F15-E4EB-081905E7A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100" y="1309688"/>
            <a:ext cx="4943324" cy="309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16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739CC7-B3B2-7DCD-2819-E90D27034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Was kostet das Laden?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1240773-A4A3-40CA-F9D4-BB2DE17F4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sz="2000" dirty="0"/>
              <a:t>Zuhause &gt;&gt; ca. 18Rp / kWh </a:t>
            </a:r>
          </a:p>
          <a:p>
            <a:r>
              <a:rPr lang="de-CH" sz="2000" dirty="0"/>
              <a:t>Öffentlich&gt;&gt; ca. 50Rp / kWh</a:t>
            </a:r>
          </a:p>
          <a:p>
            <a:r>
              <a:rPr lang="de-CH" sz="2000" dirty="0"/>
              <a:t>100km kosten ca.3.70CHF </a:t>
            </a:r>
          </a:p>
          <a:p>
            <a:r>
              <a:rPr lang="de-CH" sz="2000" dirty="0"/>
              <a:t>Volle Batterieladung (60kW) zuhause &gt;&gt; ca. 11 CHF</a:t>
            </a:r>
          </a:p>
          <a:p>
            <a:r>
              <a:rPr lang="de-CH" sz="2000" dirty="0"/>
              <a:t>Volle Batterieladung (60kW) auswärts &gt;&gt; ca. 30 CHF</a:t>
            </a: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885883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39753D-5ABB-2181-6E24-E1A07C5A6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Fazit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FD93DA-7B01-6D81-F589-753A91B35C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/>
              <a:t>E-Auto fahren ist (auch im 2023) günstiger als Verbrenner.</a:t>
            </a:r>
          </a:p>
          <a:p>
            <a:r>
              <a:rPr lang="de-CH" dirty="0"/>
              <a:t>E-Autos wenn immer möglich an die Ladestation anschliessen.</a:t>
            </a:r>
          </a:p>
          <a:p>
            <a:r>
              <a:rPr lang="de-CH" dirty="0"/>
              <a:t>Eine Ladeleistung von 3.7kW würde genügen.</a:t>
            </a:r>
          </a:p>
          <a:p>
            <a:r>
              <a:rPr lang="de-CH" dirty="0"/>
              <a:t>Wir haben genügend Energie für den Zusatzbedarf von E-Autos.</a:t>
            </a: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6871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3CE34F-DA5A-4FF7-9AA5-7436732AA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u="none" strike="noStrike" dirty="0">
                <a:solidFill>
                  <a:srgbClr val="1A1919"/>
                </a:solidFill>
                <a:effectLst/>
              </a:rPr>
              <a:t>Bringen Sie Power in die Garage!</a:t>
            </a:r>
            <a:br>
              <a:rPr lang="de-CH" b="1" u="none" strike="noStrike" dirty="0">
                <a:solidFill>
                  <a:srgbClr val="1A1919"/>
                </a:solidFill>
                <a:effectLst/>
              </a:rPr>
            </a:br>
            <a:endParaRPr lang="de-CH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9875F5E-8D1D-4854-B2C6-9C124C93278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21" y="1580587"/>
            <a:ext cx="5422900" cy="309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3708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2764AA-1874-4F01-8270-1FE3319A9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Kontakt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496C54-8CA8-47DD-98FE-8748EF170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27965" indent="-227965" algn="l"/>
            <a:r>
              <a:rPr lang="en-US" b="1" dirty="0">
                <a:solidFill>
                  <a:srgbClr val="1A1919"/>
                </a:solidFill>
                <a:effectLst/>
                <a:latin typeface="Helvetica Neue LT Std Ex"/>
              </a:rPr>
              <a:t>Christian Ludi</a:t>
            </a:r>
            <a:endParaRPr lang="de-DE"/>
          </a:p>
          <a:p>
            <a:pPr marL="227965" indent="-227965" algn="l"/>
            <a:r>
              <a:rPr lang="en-US" b="0" u="none" strike="noStrike" dirty="0">
                <a:solidFill>
                  <a:srgbClr val="1A1919"/>
                </a:solidFill>
                <a:effectLst/>
                <a:latin typeface="Helvetica Neue LT Std Ex"/>
              </a:rPr>
              <a:t>Sales Engineer</a:t>
            </a:r>
          </a:p>
          <a:p>
            <a:pPr marL="227965" indent="-227965" algn="l"/>
            <a:r>
              <a:rPr lang="en-US" b="0" i="0" u="none" strike="noStrike" dirty="0">
                <a:solidFill>
                  <a:srgbClr val="1A1919"/>
                </a:solidFill>
                <a:effectLst/>
                <a:latin typeface="Helvetica Neue LT Std"/>
                <a:hlinkClick r:id="rId2"/>
              </a:rPr>
              <a:t>+41 27 922 45 50</a:t>
            </a:r>
            <a:endParaRPr lang="en-US" b="0" i="0" dirty="0">
              <a:solidFill>
                <a:srgbClr val="1A1919"/>
              </a:solidFill>
              <a:effectLst/>
              <a:latin typeface="Helvetica Neue LT Std"/>
            </a:endParaRPr>
          </a:p>
          <a:p>
            <a:pPr marL="227965" indent="-227965" algn="l"/>
            <a:r>
              <a:rPr lang="en-US" b="0" i="0" u="none" strike="noStrike" dirty="0">
                <a:solidFill>
                  <a:srgbClr val="1A1919"/>
                </a:solidFill>
                <a:effectLst/>
                <a:latin typeface="Helvetica Neue LT Std"/>
                <a:hlinkClick r:id="rId3"/>
              </a:rPr>
              <a:t>info@iischi-energie.ch</a:t>
            </a:r>
            <a:endParaRPr lang="en-US" b="0" i="0" dirty="0">
              <a:solidFill>
                <a:srgbClr val="1A1919"/>
              </a:solidFill>
              <a:effectLst/>
              <a:latin typeface="Helvetica Neue LT Std"/>
            </a:endParaRPr>
          </a:p>
          <a:p>
            <a:pPr marL="227965" indent="-227965"/>
            <a:endParaRPr lang="en-US" dirty="0">
              <a:latin typeface="Helvetica Neue LT Std"/>
            </a:endParaRPr>
          </a:p>
        </p:txBody>
      </p:sp>
    </p:spTree>
    <p:extLst>
      <p:ext uri="{BB962C8B-B14F-4D97-AF65-F5344CB8AC3E}">
        <p14:creationId xmlns:p14="http://schemas.microsoft.com/office/powerpoint/2010/main" val="12899290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72F8EC-FDA2-2845-AAE1-2C85E7789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675" y="3049365"/>
            <a:ext cx="7620681" cy="777647"/>
          </a:xfrm>
        </p:spPr>
        <p:txBody>
          <a:bodyPr/>
          <a:lstStyle/>
          <a:p>
            <a:r>
              <a:rPr lang="de-DE"/>
              <a:t>Fragen?</a:t>
            </a:r>
          </a:p>
        </p:txBody>
      </p:sp>
    </p:spTree>
    <p:extLst>
      <p:ext uri="{BB962C8B-B14F-4D97-AF65-F5344CB8AC3E}">
        <p14:creationId xmlns:p14="http://schemas.microsoft.com/office/powerpoint/2010/main" val="2519562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EnBAG Farben I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0A3D8"/>
      </a:accent1>
      <a:accent2>
        <a:srgbClr val="DA0833"/>
      </a:accent2>
      <a:accent3>
        <a:srgbClr val="F7B816"/>
      </a:accent3>
      <a:accent4>
        <a:srgbClr val="70AD47"/>
      </a:accent4>
      <a:accent5>
        <a:srgbClr val="954F72"/>
      </a:accent5>
      <a:accent6>
        <a:srgbClr val="E7E6E6"/>
      </a:accent6>
      <a:hlink>
        <a:srgbClr val="0000FF"/>
      </a:hlink>
      <a:folHlink>
        <a:srgbClr val="800080"/>
      </a:folHlink>
    </a:clrScheme>
    <a:fontScheme name="EnBAG Schrifte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BAG PowerPoint 2020-01-01.pptx" id="{D508947B-51C1-4A00-A2C7-DA14C9649BC1}" vid="{2F813A99-7BB1-4737-800A-8D6FC4A265A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nBAG Farben I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0A3D8"/>
      </a:accent1>
      <a:accent2>
        <a:srgbClr val="DA0833"/>
      </a:accent2>
      <a:accent3>
        <a:srgbClr val="F7B816"/>
      </a:accent3>
      <a:accent4>
        <a:srgbClr val="70AD47"/>
      </a:accent4>
      <a:accent5>
        <a:srgbClr val="954F72"/>
      </a:accent5>
      <a:accent6>
        <a:srgbClr val="E7E6E6"/>
      </a:accent6>
      <a:hlink>
        <a:srgbClr val="0000FF"/>
      </a:hlink>
      <a:folHlink>
        <a:srgbClr val="800080"/>
      </a:folHlink>
    </a:clrScheme>
    <a:fontScheme name="EnBAG Schrifte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2e7612-cb17-4c27-a7ee-efa5dc1cc480" xsi:nil="true"/>
    <lcf76f155ced4ddcb4097134ff3c332f xmlns="b2688959-9b9c-4b47-a713-e6957f9c248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D6A07891F4BCD4787FDFE07570367DF" ma:contentTypeVersion="16" ma:contentTypeDescription="Ein neues Dokument erstellen." ma:contentTypeScope="" ma:versionID="88addf9a1ce0435cc5c06d8e7dd94072">
  <xsd:schema xmlns:xsd="http://www.w3.org/2001/XMLSchema" xmlns:xs="http://www.w3.org/2001/XMLSchema" xmlns:p="http://schemas.microsoft.com/office/2006/metadata/properties" xmlns:ns2="b2688959-9b9c-4b47-a713-e6957f9c2485" xmlns:ns3="a12e7612-cb17-4c27-a7ee-efa5dc1cc480" targetNamespace="http://schemas.microsoft.com/office/2006/metadata/properties" ma:root="true" ma:fieldsID="b8a8fff7357a14e2c6e76c91b9de9f89" ns2:_="" ns3:_="">
    <xsd:import namespace="b2688959-9b9c-4b47-a713-e6957f9c2485"/>
    <xsd:import namespace="a12e7612-cb17-4c27-a7ee-efa5dc1cc48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88959-9b9c-4b47-a713-e6957f9c24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344a0abd-f60c-49be-a4bf-17501f4284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2e7612-cb17-4c27-a7ee-efa5dc1cc480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fca5bc-1cf1-4187-9036-21c446208946}" ma:internalName="TaxCatchAll" ma:showField="CatchAllData" ma:web="a12e7612-cb17-4c27-a7ee-efa5dc1cc4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D2F42C-EF68-473D-BC3E-E452EF9D5C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FE27F65-00ED-468A-A0E2-D2569A0D897A}">
  <ds:schemaRefs>
    <ds:schemaRef ds:uri="a12e7612-cb17-4c27-a7ee-efa5dc1cc48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2688959-9b9c-4b47-a713-e6957f9c2485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1260342-D43E-4805-A7BE-86DAB5E151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688959-9b9c-4b47-a713-e6957f9c2485"/>
    <ds:schemaRef ds:uri="a12e7612-cb17-4c27-a7ee-efa5dc1cc48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EnBAG PowerPoint 2020-01-01</Template>
  <TotalTime>0</TotalTime>
  <Words>619</Words>
  <Application>Microsoft Office PowerPoint</Application>
  <PresentationFormat>Bildschirmpräsentation (16:9)</PresentationFormat>
  <Paragraphs>81</Paragraphs>
  <Slides>23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30" baseType="lpstr">
      <vt:lpstr>Arial</vt:lpstr>
      <vt:lpstr>Arial,Sans-Serif</vt:lpstr>
      <vt:lpstr>Calibri</vt:lpstr>
      <vt:lpstr>Helvetica Neue LT Std</vt:lpstr>
      <vt:lpstr>Helvetica Neue LT Std Ex</vt:lpstr>
      <vt:lpstr>Verdana</vt:lpstr>
      <vt:lpstr>Office</vt:lpstr>
      <vt:lpstr>13.10.2022 Ried-Brig </vt:lpstr>
      <vt:lpstr>Agenda</vt:lpstr>
      <vt:lpstr>Anteil der Steckerfahrzeuge bei Neuzulassungen</vt:lpstr>
      <vt:lpstr>Anteilmässig nach Antrieb </vt:lpstr>
      <vt:lpstr>Entwicklung bei Neuwagen</vt:lpstr>
      <vt:lpstr>Marktanteil nach Kanton</vt:lpstr>
      <vt:lpstr>Das Laden der E-Autos</vt:lpstr>
      <vt:lpstr>Wie lange dauert eine Ladung der Autobatterie?</vt:lpstr>
      <vt:lpstr>Ladeleistung</vt:lpstr>
      <vt:lpstr>Ladeleistung</vt:lpstr>
      <vt:lpstr>Flachband über den Allgemeinzählerstromkreis oder einen separaten Zähler </vt:lpstr>
      <vt:lpstr>Einzelne Erschliessung pro Wohnungszähler </vt:lpstr>
      <vt:lpstr>Die Charge-App </vt:lpstr>
      <vt:lpstr>Lastmanagement</vt:lpstr>
      <vt:lpstr>Dynamisches Lastmanagement</vt:lpstr>
      <vt:lpstr>Was braucht es um eine Ladestation zu installieren?</vt:lpstr>
      <vt:lpstr>Stromverbrauch der E-Autos</vt:lpstr>
      <vt:lpstr>Stromverbrauch der E-Autos</vt:lpstr>
      <vt:lpstr>Was kostet das Laden?</vt:lpstr>
      <vt:lpstr>Fazit</vt:lpstr>
      <vt:lpstr>Bringen Sie Power in die Garage! </vt:lpstr>
      <vt:lpstr>Kontakt</vt:lpstr>
      <vt:lpstr>Fragen?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Christian Ludi</dc:creator>
  <cp:lastModifiedBy>Christian Ludi</cp:lastModifiedBy>
  <cp:revision>116</cp:revision>
  <dcterms:created xsi:type="dcterms:W3CDTF">2021-07-26T12:46:49Z</dcterms:created>
  <dcterms:modified xsi:type="dcterms:W3CDTF">2022-10-12T12:37:11Z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0x0101004D6A07891F4BCD4787FDFE07570367DF</vt:lpwstr>
  </property>
  <property fmtid="{D5CDD505-2E9C-101B-9397-08002B2CF9AE}" pid="3" name="MediaServiceImageTags">
    <vt:lpwstr/>
  </property>
</Properties>
</file>